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Encode Sans Expanded"/>
      <p:regular r:id="rId90"/>
      <p:bold r:id="rId91"/>
    </p:embeddedFont>
    <p:embeddedFont>
      <p:font typeface="Poppins"/>
      <p:regular r:id="rId92"/>
      <p:bold r:id="rId93"/>
      <p:italic r:id="rId94"/>
      <p:boldItalic r:id="rId95"/>
    </p:embeddedFont>
    <p:embeddedFont>
      <p:font typeface="Anaheim"/>
      <p:regular r:id="rId96"/>
    </p:embeddedFont>
    <p:embeddedFont>
      <p:font typeface="Bebas Neue"/>
      <p:regular r:id="rId97"/>
    </p:embeddedFont>
    <p:embeddedFont>
      <p:font typeface="Poppins SemiBold"/>
      <p:regular r:id="rId98"/>
      <p:bold r:id="rId99"/>
      <p:italic r:id="rId100"/>
      <p:boldItalic r:id="rId101"/>
    </p:embeddedFont>
    <p:embeddedFont>
      <p:font typeface="Roboto Mono"/>
      <p:regular r:id="rId102"/>
      <p:bold r:id="rId103"/>
      <p:italic r:id="rId104"/>
      <p:boldItalic r:id="rId105"/>
    </p:embeddedFont>
    <p:embeddedFont>
      <p:font typeface="DM Sans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F33209-B876-4722-8C00-622B7B622D1F}">
  <a:tblStyle styleId="{F9F33209-B876-4722-8C00-622B7B622D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DMSans-bold.fntdata"/><Relationship Id="rId106" Type="http://schemas.openxmlformats.org/officeDocument/2006/relationships/font" Target="fonts/DMSans-regular.fntdata"/><Relationship Id="rId105" Type="http://schemas.openxmlformats.org/officeDocument/2006/relationships/font" Target="fonts/RobotoMono-boldItalic.fntdata"/><Relationship Id="rId104" Type="http://schemas.openxmlformats.org/officeDocument/2006/relationships/font" Target="fonts/RobotoMono-italic.fntdata"/><Relationship Id="rId109" Type="http://schemas.openxmlformats.org/officeDocument/2006/relationships/font" Target="fonts/DMSans-boldItalic.fntdata"/><Relationship Id="rId108" Type="http://schemas.openxmlformats.org/officeDocument/2006/relationships/font" Target="fonts/DMSans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.fntdata"/><Relationship Id="rId102" Type="http://schemas.openxmlformats.org/officeDocument/2006/relationships/font" Target="fonts/RobotoMono-regular.fntdata"/><Relationship Id="rId101" Type="http://schemas.openxmlformats.org/officeDocument/2006/relationships/font" Target="fonts/PoppinsSemiBold-boldItalic.fntdata"/><Relationship Id="rId100" Type="http://schemas.openxmlformats.org/officeDocument/2006/relationships/font" Target="fonts/PoppinsSemiBold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oppins-boldItalic.fntdata"/><Relationship Id="rId94" Type="http://schemas.openxmlformats.org/officeDocument/2006/relationships/font" Target="fonts/Poppins-italic.fntdata"/><Relationship Id="rId97" Type="http://schemas.openxmlformats.org/officeDocument/2006/relationships/font" Target="fonts/BebasNeue-regular.fntdata"/><Relationship Id="rId96" Type="http://schemas.openxmlformats.org/officeDocument/2006/relationships/font" Target="fonts/Anaheim-regular.fntdata"/><Relationship Id="rId11" Type="http://schemas.openxmlformats.org/officeDocument/2006/relationships/slide" Target="slides/slide6.xml"/><Relationship Id="rId99" Type="http://schemas.openxmlformats.org/officeDocument/2006/relationships/font" Target="fonts/PoppinsSemiBold-bold.fntdata"/><Relationship Id="rId10" Type="http://schemas.openxmlformats.org/officeDocument/2006/relationships/slide" Target="slides/slide5.xml"/><Relationship Id="rId98" Type="http://schemas.openxmlformats.org/officeDocument/2006/relationships/font" Target="fonts/Poppins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EncodeSansExpanded-bold.fntdata"/><Relationship Id="rId90" Type="http://schemas.openxmlformats.org/officeDocument/2006/relationships/font" Target="fonts/EncodeSansExpanded-regular.fntdata"/><Relationship Id="rId93" Type="http://schemas.openxmlformats.org/officeDocument/2006/relationships/font" Target="fonts/Poppins-bold.fntdata"/><Relationship Id="rId92" Type="http://schemas.openxmlformats.org/officeDocument/2006/relationships/font" Target="fonts/Poppins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2c15a493b75_0_1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2c15a493b75_0_1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2c15a493b75_0_1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2c15a493b75_0_1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2c15a493b75_0_1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2c15a493b75_0_1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2c15a493b75_0_1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2c15a493b75_0_1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2c15a493b75_0_1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2c15a493b75_0_1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2c15a493b75_0_1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2c15a493b75_0_1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2c15a493b75_0_14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2c15a493b75_0_14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2c15a493b75_0_14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2c15a493b75_0_14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2c15a493b75_0_14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2c15a493b75_0_14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2c15a493b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2c15a493b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2c15a493b75_0_14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" name="Google Shape;3073;g2c15a493b75_0_14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g2c15a493b75_0_1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" name="Google Shape;3086;g2c15a493b75_0_1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2c15a493b75_0_14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" name="Google Shape;3096;g2c15a493b75_0_14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2c15a493b75_0_14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g2c15a493b75_0_14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2c15a493b75_0_14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2c15a493b75_0_14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2c15a493b75_0_14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2c15a493b75_0_14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2c15a493b75_0_14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2c15a493b75_0_14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2c15a493b75_0_14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2c15a493b75_0_14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2c15a493b75_0_14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2c15a493b75_0_14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2c15a493b75_0_14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2c15a493b75_0_14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2c15a493b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2c15a493b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2c15a493b75_0_14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2c15a493b75_0_14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2c15a493b75_0_14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2c15a493b75_0_14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2c15a493b75_0_14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2c15a493b75_0_14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2c15a493b75_0_14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2c15a493b75_0_14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2c15a493b75_0_14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" name="Google Shape;3239;g2c15a493b75_0_14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2c15a493b75_0_14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2c15a493b75_0_1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2c15a493b75_0_14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" name="Google Shape;3262;g2c15a493b75_0_14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2c15a493b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2c15a493b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2c15a493b7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2c15a493b7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2c15a493b7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Google Shape;3297;g2c15a493b7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2c15a493b75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2c15a493b75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2c15a493b7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2c15a493b7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2c15a493b7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2c15a493b7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2c15a493b7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2c15a493b7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2c15a493b7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2c15a493b7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g2c15a493b75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6" name="Google Shape;3356;g2c15a493b75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2c15a493b75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2c15a493b75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2c15a493b75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2c15a493b75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2c15a493b75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2c15a493b75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2c15a493b75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2c15a493b75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2c15a493b75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7" name="Google Shape;3417;g2c15a493b75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2c15a493b75_0_5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2c15a493b75_0_5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2c15a493b75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2c15a493b7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2c15a493b75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2c15a493b7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2c15a493b75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2c15a493b75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2c15a493b75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2c15a493b75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g2c15a493b75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4" name="Google Shape;3474;g2c15a493b75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2c15a493b75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2c15a493b75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15a493b75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15a493b75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2c15a493b75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0" name="Google Shape;3510;g2c15a493b75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2c15a493b75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2c15a493b75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2c15a493b75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2c15a493b75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2c15a493b75_0_5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2c15a493b75_0_5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2c15a493b75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2c15a493b75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2c15a493b75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2c15a493b75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g2c15a493b75_2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Google Shape;3567;g2c15a493b75_2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2c15a493b75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2c15a493b75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2c15a493b75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2c15a493b75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2c15a493b75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4" name="Google Shape;3604;g2c15a493b75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g2c15a493b75_2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4" name="Google Shape;3614;g2c15a493b75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2c15a493b75_2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2c15a493b75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2c15a493b75_2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2c15a493b75_2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2c15a493b75_2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2c15a493b75_2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2c15a493b75_0_8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2c15a493b75_0_8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g2c15a493b75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Google Shape;3661;g2c15a493b75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2c15a493b75_2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2c15a493b75_2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2c15a493b75_2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2c15a493b75_2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2c15a493b75_2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8" name="Google Shape;3698;g2c15a493b75_2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2c15a493b75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2c15a493b75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2c15a493b75_2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2c15a493b75_2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g2c15a493b75_2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Google Shape;3731;g2c15a493b75_2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g2c15a493b75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5" name="Google Shape;3745;g2c15a493b75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2c15a493b75_2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5" name="Google Shape;3755;g2c15a493b75_2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4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g2c15a493b75_2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6" name="Google Shape;3766;g2c15a493b75_2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2c15a493b75_0_1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2c15a493b75_0_1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g2c15a493b75_2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8" name="Google Shape;3778;g2c15a493b75_2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2c15a493b75_2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2" name="Google Shape;3792;g2c15a493b75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g2c15a493b75_2_3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6" name="Google Shape;3806;g2c15a493b75_2_3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g2c15a493b75_0_8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9" name="Google Shape;3819;g2c15a493b75_0_8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2c15a493b75_2_6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2c15a493b75_2_6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5618119">
            <a:off x="8574185" y="1576058"/>
            <a:ext cx="965715" cy="592773"/>
            <a:chOff x="3635425" y="69650"/>
            <a:chExt cx="965800" cy="592825"/>
          </a:xfrm>
        </p:grpSpPr>
        <p:sp>
          <p:nvSpPr>
            <p:cNvPr id="14" name="Google Shape;14;p2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37" name="Google Shape;37;p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 txBox="1"/>
          <p:nvPr>
            <p:ph type="ctrTitle"/>
          </p:nvPr>
        </p:nvSpPr>
        <p:spPr>
          <a:xfrm>
            <a:off x="911150" y="1224013"/>
            <a:ext cx="7321800" cy="21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2"/>
          <p:cNvSpPr txBox="1"/>
          <p:nvPr>
            <p:ph idx="1" type="subTitle"/>
          </p:nvPr>
        </p:nvSpPr>
        <p:spPr>
          <a:xfrm>
            <a:off x="2307675" y="3443687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"/>
          <p:cNvSpPr/>
          <p:nvPr/>
        </p:nvSpPr>
        <p:spPr>
          <a:xfrm flipH="1" rot="5400000">
            <a:off x="845484" y="-1741340"/>
            <a:ext cx="2898560" cy="5481971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1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11"/>
          <p:cNvGrpSpPr/>
          <p:nvPr/>
        </p:nvGrpSpPr>
        <p:grpSpPr>
          <a:xfrm flipH="1" rot="2321181">
            <a:off x="7407280" y="-428060"/>
            <a:ext cx="2220518" cy="1935569"/>
            <a:chOff x="-5434800" y="644925"/>
            <a:chExt cx="3658275" cy="3188825"/>
          </a:xfrm>
        </p:grpSpPr>
        <p:sp>
          <p:nvSpPr>
            <p:cNvPr id="723" name="Google Shape;723;p11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11"/>
          <p:cNvGrpSpPr/>
          <p:nvPr/>
        </p:nvGrpSpPr>
        <p:grpSpPr>
          <a:xfrm rot="2700000">
            <a:off x="7950538" y="4520338"/>
            <a:ext cx="1175834" cy="586754"/>
            <a:chOff x="5351150" y="1861950"/>
            <a:chExt cx="1036450" cy="517200"/>
          </a:xfrm>
        </p:grpSpPr>
        <p:sp>
          <p:nvSpPr>
            <p:cNvPr id="766" name="Google Shape;766;p11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11"/>
          <p:cNvGrpSpPr/>
          <p:nvPr/>
        </p:nvGrpSpPr>
        <p:grpSpPr>
          <a:xfrm flipH="1" rot="-1667846">
            <a:off x="91292" y="4366173"/>
            <a:ext cx="620911" cy="895090"/>
            <a:chOff x="3563300" y="2901850"/>
            <a:chExt cx="712675" cy="1027375"/>
          </a:xfrm>
        </p:grpSpPr>
        <p:sp>
          <p:nvSpPr>
            <p:cNvPr id="789" name="Google Shape;789;p11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11"/>
          <p:cNvGrpSpPr/>
          <p:nvPr/>
        </p:nvGrpSpPr>
        <p:grpSpPr>
          <a:xfrm flipH="1" rot="-5721994">
            <a:off x="8635367" y="4648735"/>
            <a:ext cx="785839" cy="482362"/>
            <a:chOff x="3635425" y="69650"/>
            <a:chExt cx="965800" cy="592825"/>
          </a:xfrm>
        </p:grpSpPr>
        <p:sp>
          <p:nvSpPr>
            <p:cNvPr id="808" name="Google Shape;808;p1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11"/>
          <p:cNvGrpSpPr/>
          <p:nvPr/>
        </p:nvGrpSpPr>
        <p:grpSpPr>
          <a:xfrm>
            <a:off x="-174677" y="-424650"/>
            <a:ext cx="965805" cy="1080049"/>
            <a:chOff x="2180275" y="-47850"/>
            <a:chExt cx="812625" cy="908750"/>
          </a:xfrm>
        </p:grpSpPr>
        <p:sp>
          <p:nvSpPr>
            <p:cNvPr id="831" name="Google Shape;831;p11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11"/>
          <p:cNvSpPr txBox="1"/>
          <p:nvPr>
            <p:ph hasCustomPrompt="1" type="title"/>
          </p:nvPr>
        </p:nvSpPr>
        <p:spPr>
          <a:xfrm>
            <a:off x="3623300" y="1464925"/>
            <a:ext cx="48075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0" name="Google Shape;850;p11"/>
          <p:cNvSpPr txBox="1"/>
          <p:nvPr>
            <p:ph idx="1" type="subTitle"/>
          </p:nvPr>
        </p:nvSpPr>
        <p:spPr>
          <a:xfrm>
            <a:off x="3623300" y="3181475"/>
            <a:ext cx="480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13"/>
          <p:cNvGrpSpPr/>
          <p:nvPr/>
        </p:nvGrpSpPr>
        <p:grpSpPr>
          <a:xfrm>
            <a:off x="-661593" y="-975342"/>
            <a:ext cx="10701078" cy="7186186"/>
            <a:chOff x="-661593" y="-975342"/>
            <a:chExt cx="10701078" cy="7186186"/>
          </a:xfrm>
        </p:grpSpPr>
        <p:sp>
          <p:nvSpPr>
            <p:cNvPr id="854" name="Google Shape;854;p13"/>
            <p:cNvSpPr/>
            <p:nvPr/>
          </p:nvSpPr>
          <p:spPr>
            <a:xfrm flipH="1" rot="-5400000">
              <a:off x="7274485" y="3354218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5" name="Google Shape;855;p13"/>
            <p:cNvGrpSpPr/>
            <p:nvPr/>
          </p:nvGrpSpPr>
          <p:grpSpPr>
            <a:xfrm flipH="1" rot="2150411">
              <a:off x="8990962" y="3921682"/>
              <a:ext cx="306095" cy="461663"/>
              <a:chOff x="5185050" y="2463125"/>
              <a:chExt cx="751475" cy="1133400"/>
            </a:xfrm>
          </p:grpSpPr>
          <p:sp>
            <p:nvSpPr>
              <p:cNvPr id="856" name="Google Shape;856;p13"/>
              <p:cNvSpPr/>
              <p:nvPr/>
            </p:nvSpPr>
            <p:spPr>
              <a:xfrm>
                <a:off x="5185050" y="2463125"/>
                <a:ext cx="751475" cy="1067250"/>
              </a:xfrm>
              <a:custGeom>
                <a:rect b="b" l="l" r="r" t="t"/>
                <a:pathLst>
                  <a:path extrusionOk="0" h="42690" w="30059">
                    <a:moveTo>
                      <a:pt x="1831" y="0"/>
                    </a:moveTo>
                    <a:lnTo>
                      <a:pt x="1831" y="0"/>
                    </a:lnTo>
                    <a:cubicBezTo>
                      <a:pt x="2368" y="2188"/>
                      <a:pt x="1194" y="4476"/>
                      <a:pt x="697" y="6764"/>
                    </a:cubicBezTo>
                    <a:cubicBezTo>
                      <a:pt x="239" y="9071"/>
                      <a:pt x="1" y="11538"/>
                      <a:pt x="1393" y="13428"/>
                    </a:cubicBezTo>
                    <a:cubicBezTo>
                      <a:pt x="2845" y="15357"/>
                      <a:pt x="5809" y="16412"/>
                      <a:pt x="6904" y="18500"/>
                    </a:cubicBezTo>
                    <a:cubicBezTo>
                      <a:pt x="8236" y="21066"/>
                      <a:pt x="6347" y="24448"/>
                      <a:pt x="8018" y="26855"/>
                    </a:cubicBezTo>
                    <a:cubicBezTo>
                      <a:pt x="9589" y="29143"/>
                      <a:pt x="13826" y="29779"/>
                      <a:pt x="15060" y="32206"/>
                    </a:cubicBezTo>
                    <a:cubicBezTo>
                      <a:pt x="15875" y="33838"/>
                      <a:pt x="15060" y="35887"/>
                      <a:pt x="15597" y="37617"/>
                    </a:cubicBezTo>
                    <a:cubicBezTo>
                      <a:pt x="15696" y="37975"/>
                      <a:pt x="15875" y="38313"/>
                      <a:pt x="16174" y="38592"/>
                    </a:cubicBezTo>
                    <a:cubicBezTo>
                      <a:pt x="16611" y="38970"/>
                      <a:pt x="17268" y="39129"/>
                      <a:pt x="17904" y="39288"/>
                    </a:cubicBezTo>
                    <a:cubicBezTo>
                      <a:pt x="20470" y="39925"/>
                      <a:pt x="23295" y="40720"/>
                      <a:pt x="24051" y="42690"/>
                    </a:cubicBezTo>
                    <a:cubicBezTo>
                      <a:pt x="25503" y="40621"/>
                      <a:pt x="26975" y="38592"/>
                      <a:pt x="28408" y="36523"/>
                    </a:cubicBezTo>
                    <a:cubicBezTo>
                      <a:pt x="29004" y="35648"/>
                      <a:pt x="29621" y="34792"/>
                      <a:pt x="29800" y="33838"/>
                    </a:cubicBezTo>
                    <a:cubicBezTo>
                      <a:pt x="30059" y="32425"/>
                      <a:pt x="29183" y="31132"/>
                      <a:pt x="28487" y="29879"/>
                    </a:cubicBezTo>
                    <a:cubicBezTo>
                      <a:pt x="27711" y="28526"/>
                      <a:pt x="27075" y="26975"/>
                      <a:pt x="27473" y="25403"/>
                    </a:cubicBezTo>
                    <a:cubicBezTo>
                      <a:pt x="27731" y="24249"/>
                      <a:pt x="28567" y="23076"/>
                      <a:pt x="28388" y="21922"/>
                    </a:cubicBezTo>
                    <a:cubicBezTo>
                      <a:pt x="28288" y="21265"/>
                      <a:pt x="27831" y="20689"/>
                      <a:pt x="27373" y="20171"/>
                    </a:cubicBezTo>
                    <a:cubicBezTo>
                      <a:pt x="26199" y="18898"/>
                      <a:pt x="24747" y="17784"/>
                      <a:pt x="23096" y="16889"/>
                    </a:cubicBezTo>
                    <a:cubicBezTo>
                      <a:pt x="21346" y="15934"/>
                      <a:pt x="19277" y="15138"/>
                      <a:pt x="18481" y="13607"/>
                    </a:cubicBezTo>
                    <a:cubicBezTo>
                      <a:pt x="17924" y="12453"/>
                      <a:pt x="18163" y="11080"/>
                      <a:pt x="17944" y="9847"/>
                    </a:cubicBezTo>
                    <a:cubicBezTo>
                      <a:pt x="17347" y="6465"/>
                      <a:pt x="13369" y="4277"/>
                      <a:pt x="9191" y="3203"/>
                    </a:cubicBezTo>
                    <a:cubicBezTo>
                      <a:pt x="6406" y="2507"/>
                      <a:pt x="3144" y="1989"/>
                      <a:pt x="18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5320825" y="2577500"/>
                <a:ext cx="502800" cy="1019025"/>
              </a:xfrm>
              <a:custGeom>
                <a:rect b="b" l="l" r="r" t="t"/>
                <a:pathLst>
                  <a:path extrusionOk="0" h="40761" w="20112">
                    <a:moveTo>
                      <a:pt x="0" y="0"/>
                    </a:moveTo>
                    <a:lnTo>
                      <a:pt x="0" y="0"/>
                    </a:lnTo>
                    <a:cubicBezTo>
                      <a:pt x="10225" y="11240"/>
                      <a:pt x="17208" y="25582"/>
                      <a:pt x="18859" y="40761"/>
                    </a:cubicBezTo>
                    <a:lnTo>
                      <a:pt x="20112" y="40601"/>
                    </a:lnTo>
                    <a:cubicBezTo>
                      <a:pt x="18063" y="25304"/>
                      <a:pt x="10623" y="1104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" name="Google Shape;858;p13"/>
            <p:cNvGrpSpPr/>
            <p:nvPr/>
          </p:nvGrpSpPr>
          <p:grpSpPr>
            <a:xfrm flipH="1" rot="-6599930">
              <a:off x="8246312" y="3927196"/>
              <a:ext cx="1141817" cy="450658"/>
              <a:chOff x="5351150" y="1861950"/>
              <a:chExt cx="1310412" cy="517200"/>
            </a:xfrm>
          </p:grpSpPr>
          <p:sp>
            <p:nvSpPr>
              <p:cNvPr id="859" name="Google Shape;859;p13"/>
              <p:cNvSpPr/>
              <p:nvPr/>
            </p:nvSpPr>
            <p:spPr>
              <a:xfrm>
                <a:off x="5429735" y="2107037"/>
                <a:ext cx="1231827" cy="209467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1" name="Google Shape;881;p13"/>
            <p:cNvSpPr/>
            <p:nvPr/>
          </p:nvSpPr>
          <p:spPr>
            <a:xfrm rot="-5400000">
              <a:off x="-385354" y="-1014764"/>
              <a:ext cx="2445143" cy="2523987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 rot="-5400000">
              <a:off x="-881832" y="3782714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3" name="Google Shape;883;p13"/>
            <p:cNvGrpSpPr/>
            <p:nvPr/>
          </p:nvGrpSpPr>
          <p:grpSpPr>
            <a:xfrm rot="1138275">
              <a:off x="7741233" y="3866233"/>
              <a:ext cx="2021413" cy="2040879"/>
              <a:chOff x="-1027257" y="2398023"/>
              <a:chExt cx="2021374" cy="2040840"/>
            </a:xfrm>
          </p:grpSpPr>
          <p:sp>
            <p:nvSpPr>
              <p:cNvPr id="884" name="Google Shape;884;p13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 rot="-3471661">
                <a:off x="-790581" y="2776163"/>
                <a:ext cx="1506946" cy="1331913"/>
              </a:xfrm>
              <a:custGeom>
                <a:rect b="b" l="l" r="r" t="t"/>
                <a:pathLst>
                  <a:path extrusionOk="0" h="53274" w="60275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17565" y="53274"/>
                    </a:lnTo>
                    <a:lnTo>
                      <a:pt x="60275" y="34316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 rot="-3471661">
                <a:off x="-686559" y="2721531"/>
                <a:ext cx="1479120" cy="1293611"/>
              </a:xfrm>
              <a:custGeom>
                <a:rect b="b" l="l" r="r" t="t"/>
                <a:pathLst>
                  <a:path extrusionOk="0" h="51742" w="59162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59161" y="3176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 rot="-3471661">
                <a:off x="-540170" y="2821733"/>
                <a:ext cx="1208557" cy="1057875"/>
              </a:xfrm>
              <a:custGeom>
                <a:rect b="b" l="l" r="r" t="t"/>
                <a:pathLst>
                  <a:path extrusionOk="0" h="42313" w="48340">
                    <a:moveTo>
                      <a:pt x="36822" y="0"/>
                    </a:moveTo>
                    <a:lnTo>
                      <a:pt x="1" y="16332"/>
                    </a:lnTo>
                    <a:lnTo>
                      <a:pt x="11518" y="42312"/>
                    </a:lnTo>
                    <a:lnTo>
                      <a:pt x="48340" y="25980"/>
                    </a:lnTo>
                    <a:lnTo>
                      <a:pt x="3682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350">
                <a:solidFill>
                  <a:schemeClr val="accent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 rot="-3471661">
                <a:off x="-187330" y="2840892"/>
                <a:ext cx="567477" cy="629655"/>
              </a:xfrm>
              <a:custGeom>
                <a:rect b="b" l="l" r="r" t="t"/>
                <a:pathLst>
                  <a:path extrusionOk="0" h="25185" w="22698">
                    <a:moveTo>
                      <a:pt x="12493" y="1"/>
                    </a:moveTo>
                    <a:lnTo>
                      <a:pt x="1293" y="4974"/>
                    </a:lnTo>
                    <a:cubicBezTo>
                      <a:pt x="1870" y="6247"/>
                      <a:pt x="1293" y="7759"/>
                      <a:pt x="0" y="8316"/>
                    </a:cubicBezTo>
                    <a:lnTo>
                      <a:pt x="6923" y="23892"/>
                    </a:lnTo>
                    <a:cubicBezTo>
                      <a:pt x="7253" y="23740"/>
                      <a:pt x="7602" y="23668"/>
                      <a:pt x="7947" y="23668"/>
                    </a:cubicBezTo>
                    <a:cubicBezTo>
                      <a:pt x="8913" y="23668"/>
                      <a:pt x="9849" y="24232"/>
                      <a:pt x="10245" y="25185"/>
                    </a:cubicBezTo>
                    <a:lnTo>
                      <a:pt x="21444" y="20212"/>
                    </a:lnTo>
                    <a:cubicBezTo>
                      <a:pt x="20868" y="18939"/>
                      <a:pt x="21444" y="17427"/>
                      <a:pt x="22698" y="16870"/>
                    </a:cubicBezTo>
                    <a:lnTo>
                      <a:pt x="15815" y="1294"/>
                    </a:lnTo>
                    <a:cubicBezTo>
                      <a:pt x="15480" y="1445"/>
                      <a:pt x="15128" y="1517"/>
                      <a:pt x="14782" y="1517"/>
                    </a:cubicBezTo>
                    <a:cubicBezTo>
                      <a:pt x="13814" y="1517"/>
                      <a:pt x="12889" y="953"/>
                      <a:pt x="124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 rot="-3471661">
                <a:off x="-79013" y="3175333"/>
                <a:ext cx="262112" cy="521750"/>
              </a:xfrm>
              <a:custGeom>
                <a:rect b="b" l="l" r="r" t="t"/>
                <a:pathLst>
                  <a:path extrusionOk="0" h="20869" w="10484">
                    <a:moveTo>
                      <a:pt x="153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 rot="-3471661">
                <a:off x="-88851" y="3251580"/>
                <a:ext cx="262612" cy="522250"/>
              </a:xfrm>
              <a:custGeom>
                <a:rect b="b" l="l" r="r" t="t"/>
                <a:pathLst>
                  <a:path extrusionOk="0" h="20889" w="10504">
                    <a:moveTo>
                      <a:pt x="1552" y="1"/>
                    </a:moveTo>
                    <a:lnTo>
                      <a:pt x="1" y="697"/>
                    </a:lnTo>
                    <a:lnTo>
                      <a:pt x="8952" y="20888"/>
                    </a:lnTo>
                    <a:lnTo>
                      <a:pt x="1050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 rot="-3471661">
                <a:off x="-98885" y="3328473"/>
                <a:ext cx="262137" cy="521750"/>
              </a:xfrm>
              <a:custGeom>
                <a:rect b="b" l="l" r="r" t="t"/>
                <a:pathLst>
                  <a:path extrusionOk="0" h="20869" w="10485">
                    <a:moveTo>
                      <a:pt x="155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 rot="-3471661">
                <a:off x="-108713" y="3404738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7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 rot="-3471661">
                <a:off x="-118804" y="3480624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8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 rot="-3471661">
                <a:off x="-130080" y="2905780"/>
                <a:ext cx="452121" cy="499349"/>
              </a:xfrm>
              <a:custGeom>
                <a:rect b="b" l="l" r="r" t="t"/>
                <a:pathLst>
                  <a:path extrusionOk="0" h="19973" w="18084">
                    <a:moveTo>
                      <a:pt x="9927" y="1"/>
                    </a:moveTo>
                    <a:lnTo>
                      <a:pt x="1015" y="3939"/>
                    </a:lnTo>
                    <a:cubicBezTo>
                      <a:pt x="1473" y="4954"/>
                      <a:pt x="1015" y="6148"/>
                      <a:pt x="1" y="6605"/>
                    </a:cubicBezTo>
                    <a:lnTo>
                      <a:pt x="5511" y="18958"/>
                    </a:lnTo>
                    <a:cubicBezTo>
                      <a:pt x="5776" y="18844"/>
                      <a:pt x="6054" y="18789"/>
                      <a:pt x="6327" y="18789"/>
                    </a:cubicBezTo>
                    <a:cubicBezTo>
                      <a:pt x="7098" y="18789"/>
                      <a:pt x="7834" y="19224"/>
                      <a:pt x="8157" y="19973"/>
                    </a:cubicBezTo>
                    <a:lnTo>
                      <a:pt x="17069" y="16034"/>
                    </a:lnTo>
                    <a:cubicBezTo>
                      <a:pt x="16591" y="15040"/>
                      <a:pt x="17069" y="13866"/>
                      <a:pt x="18083" y="13389"/>
                    </a:cubicBezTo>
                    <a:lnTo>
                      <a:pt x="12593" y="1035"/>
                    </a:lnTo>
                    <a:cubicBezTo>
                      <a:pt x="12328" y="1149"/>
                      <a:pt x="12051" y="1204"/>
                      <a:pt x="11779" y="1204"/>
                    </a:cubicBezTo>
                    <a:cubicBezTo>
                      <a:pt x="11006" y="1204"/>
                      <a:pt x="10265" y="765"/>
                      <a:pt x="99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96" name="Google Shape;896;p13"/>
              <p:cNvCxnSpPr/>
              <p:nvPr/>
            </p:nvCxnSpPr>
            <p:spPr>
              <a:xfrm rot="-3471273">
                <a:off x="-310659" y="3622309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3"/>
              <p:cNvCxnSpPr/>
              <p:nvPr/>
            </p:nvCxnSpPr>
            <p:spPr>
              <a:xfrm rot="-3471273">
                <a:off x="-300385" y="3605956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3"/>
              <p:cNvCxnSpPr/>
              <p:nvPr/>
            </p:nvCxnSpPr>
            <p:spPr>
              <a:xfrm rot="-3471273">
                <a:off x="-290111" y="3589603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3"/>
              <p:cNvCxnSpPr/>
              <p:nvPr/>
            </p:nvCxnSpPr>
            <p:spPr>
              <a:xfrm rot="-3471273">
                <a:off x="-279838" y="3573250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00" name="Google Shape;900;p13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 rot="-3471661">
                <a:off x="-901254" y="3114429"/>
                <a:ext cx="944470" cy="404369"/>
              </a:xfrm>
              <a:custGeom>
                <a:rect b="b" l="l" r="r" t="t"/>
                <a:pathLst>
                  <a:path extrusionOk="0" fill="none" h="16174" w="37777">
                    <a:moveTo>
                      <a:pt x="37777" y="1"/>
                    </a:moveTo>
                    <a:lnTo>
                      <a:pt x="1" y="1617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 rot="-3471661">
                <a:off x="-939642" y="3130954"/>
                <a:ext cx="944995" cy="403869"/>
              </a:xfrm>
              <a:custGeom>
                <a:rect b="b" l="l" r="r" t="t"/>
                <a:pathLst>
                  <a:path extrusionOk="0" fill="none" h="16154" w="37798">
                    <a:moveTo>
                      <a:pt x="37797" y="1"/>
                    </a:moveTo>
                    <a:lnTo>
                      <a:pt x="1" y="1615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4" name="Google Shape;904;p13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905" name="Google Shape;905;p13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" name="Google Shape;923;p13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924" name="Google Shape;924;p13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0" name="Google Shape;930;p13"/>
            <p:cNvSpPr/>
            <p:nvPr/>
          </p:nvSpPr>
          <p:spPr>
            <a:xfrm flipH="1" rot="-5243638">
              <a:off x="6569771" y="-1469727"/>
              <a:ext cx="1965418" cy="4576395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2" name="Google Shape;932;p13"/>
          <p:cNvSpPr txBox="1"/>
          <p:nvPr>
            <p:ph idx="1" type="subTitle"/>
          </p:nvPr>
        </p:nvSpPr>
        <p:spPr>
          <a:xfrm>
            <a:off x="720000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3"/>
          <p:cNvSpPr txBox="1"/>
          <p:nvPr>
            <p:ph idx="2" type="subTitle"/>
          </p:nvPr>
        </p:nvSpPr>
        <p:spPr>
          <a:xfrm>
            <a:off x="3337525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3"/>
          <p:cNvSpPr txBox="1"/>
          <p:nvPr>
            <p:ph idx="3" type="subTitle"/>
          </p:nvPr>
        </p:nvSpPr>
        <p:spPr>
          <a:xfrm>
            <a:off x="720000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3"/>
          <p:cNvSpPr txBox="1"/>
          <p:nvPr>
            <p:ph idx="4" type="subTitle"/>
          </p:nvPr>
        </p:nvSpPr>
        <p:spPr>
          <a:xfrm>
            <a:off x="3337525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3"/>
          <p:cNvSpPr txBox="1"/>
          <p:nvPr>
            <p:ph idx="5" type="subTitle"/>
          </p:nvPr>
        </p:nvSpPr>
        <p:spPr>
          <a:xfrm>
            <a:off x="5955050" y="2132997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3"/>
          <p:cNvSpPr txBox="1"/>
          <p:nvPr>
            <p:ph idx="6" type="subTitle"/>
          </p:nvPr>
        </p:nvSpPr>
        <p:spPr>
          <a:xfrm>
            <a:off x="5955050" y="3866176"/>
            <a:ext cx="246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p13"/>
          <p:cNvSpPr txBox="1"/>
          <p:nvPr>
            <p:ph hasCustomPrompt="1" idx="7" type="title"/>
          </p:nvPr>
        </p:nvSpPr>
        <p:spPr>
          <a:xfrm>
            <a:off x="720000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9" name="Google Shape;939;p13"/>
          <p:cNvSpPr txBox="1"/>
          <p:nvPr>
            <p:ph hasCustomPrompt="1" idx="8" type="title"/>
          </p:nvPr>
        </p:nvSpPr>
        <p:spPr>
          <a:xfrm>
            <a:off x="720000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0" name="Google Shape;940;p13"/>
          <p:cNvSpPr txBox="1"/>
          <p:nvPr>
            <p:ph hasCustomPrompt="1" idx="9" type="title"/>
          </p:nvPr>
        </p:nvSpPr>
        <p:spPr>
          <a:xfrm>
            <a:off x="3337525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1" name="Google Shape;941;p13"/>
          <p:cNvSpPr txBox="1"/>
          <p:nvPr>
            <p:ph hasCustomPrompt="1" idx="13" type="title"/>
          </p:nvPr>
        </p:nvSpPr>
        <p:spPr>
          <a:xfrm>
            <a:off x="3337525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2" name="Google Shape;942;p13"/>
          <p:cNvSpPr txBox="1"/>
          <p:nvPr>
            <p:ph hasCustomPrompt="1" idx="14" type="title"/>
          </p:nvPr>
        </p:nvSpPr>
        <p:spPr>
          <a:xfrm>
            <a:off x="5955050" y="1332025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3" name="Google Shape;943;p13"/>
          <p:cNvSpPr txBox="1"/>
          <p:nvPr>
            <p:ph hasCustomPrompt="1" idx="15" type="title"/>
          </p:nvPr>
        </p:nvSpPr>
        <p:spPr>
          <a:xfrm>
            <a:off x="5955050" y="3064619"/>
            <a:ext cx="786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4" name="Google Shape;944;p13"/>
          <p:cNvSpPr txBox="1"/>
          <p:nvPr>
            <p:ph idx="16" type="subTitle"/>
          </p:nvPr>
        </p:nvSpPr>
        <p:spPr>
          <a:xfrm>
            <a:off x="720000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5" name="Google Shape;945;p13"/>
          <p:cNvSpPr txBox="1"/>
          <p:nvPr>
            <p:ph idx="17" type="subTitle"/>
          </p:nvPr>
        </p:nvSpPr>
        <p:spPr>
          <a:xfrm>
            <a:off x="3337525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6" name="Google Shape;946;p13"/>
          <p:cNvSpPr txBox="1"/>
          <p:nvPr>
            <p:ph idx="18" type="subTitle"/>
          </p:nvPr>
        </p:nvSpPr>
        <p:spPr>
          <a:xfrm>
            <a:off x="5955050" y="18011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7" name="Google Shape;947;p13"/>
          <p:cNvSpPr txBox="1"/>
          <p:nvPr>
            <p:ph idx="19" type="subTitle"/>
          </p:nvPr>
        </p:nvSpPr>
        <p:spPr>
          <a:xfrm>
            <a:off x="720000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8" name="Google Shape;948;p13"/>
          <p:cNvSpPr txBox="1"/>
          <p:nvPr>
            <p:ph idx="20" type="subTitle"/>
          </p:nvPr>
        </p:nvSpPr>
        <p:spPr>
          <a:xfrm>
            <a:off x="3337525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9" name="Google Shape;949;p13"/>
          <p:cNvSpPr txBox="1"/>
          <p:nvPr>
            <p:ph idx="21" type="subTitle"/>
          </p:nvPr>
        </p:nvSpPr>
        <p:spPr>
          <a:xfrm>
            <a:off x="5955050" y="3533777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4"/>
          <p:cNvSpPr/>
          <p:nvPr/>
        </p:nvSpPr>
        <p:spPr>
          <a:xfrm flipH="1" rot="-5400000">
            <a:off x="5738178" y="1168998"/>
            <a:ext cx="2384673" cy="5890529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" name="Google Shape;953;p14"/>
          <p:cNvGrpSpPr/>
          <p:nvPr/>
        </p:nvGrpSpPr>
        <p:grpSpPr>
          <a:xfrm rot="2350022">
            <a:off x="8266691" y="3824077"/>
            <a:ext cx="939162" cy="1353874"/>
            <a:chOff x="3563300" y="2901850"/>
            <a:chExt cx="712675" cy="1027375"/>
          </a:xfrm>
        </p:grpSpPr>
        <p:sp>
          <p:nvSpPr>
            <p:cNvPr id="954" name="Google Shape;954;p14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14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4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14"/>
          <p:cNvGrpSpPr/>
          <p:nvPr/>
        </p:nvGrpSpPr>
        <p:grpSpPr>
          <a:xfrm rot="5618119">
            <a:off x="8574185" y="1576058"/>
            <a:ext cx="965715" cy="592773"/>
            <a:chOff x="3635425" y="69650"/>
            <a:chExt cx="965800" cy="592825"/>
          </a:xfrm>
        </p:grpSpPr>
        <p:sp>
          <p:nvSpPr>
            <p:cNvPr id="975" name="Google Shape;975;p14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14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998" name="Google Shape;998;p14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14"/>
          <p:cNvSpPr txBox="1"/>
          <p:nvPr>
            <p:ph type="title"/>
          </p:nvPr>
        </p:nvSpPr>
        <p:spPr>
          <a:xfrm>
            <a:off x="2639906" y="3100300"/>
            <a:ext cx="5790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7" name="Google Shape;1017;p14"/>
          <p:cNvSpPr txBox="1"/>
          <p:nvPr>
            <p:ph idx="1" type="subTitle"/>
          </p:nvPr>
        </p:nvSpPr>
        <p:spPr>
          <a:xfrm>
            <a:off x="1226400" y="1126425"/>
            <a:ext cx="72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"/>
          <p:cNvSpPr/>
          <p:nvPr/>
        </p:nvSpPr>
        <p:spPr>
          <a:xfrm rot="-3828663">
            <a:off x="-1182532" y="3212834"/>
            <a:ext cx="2739422" cy="3901975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5"/>
          <p:cNvSpPr/>
          <p:nvPr/>
        </p:nvSpPr>
        <p:spPr>
          <a:xfrm flipH="1" rot="-5400000">
            <a:off x="5795328" y="1168998"/>
            <a:ext cx="2384673" cy="5890529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5"/>
          <p:cNvSpPr/>
          <p:nvPr/>
        </p:nvSpPr>
        <p:spPr>
          <a:xfrm flipH="1">
            <a:off x="-47781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15"/>
          <p:cNvGrpSpPr/>
          <p:nvPr/>
        </p:nvGrpSpPr>
        <p:grpSpPr>
          <a:xfrm flipH="1" rot="-9460377">
            <a:off x="16798" y="4615882"/>
            <a:ext cx="715526" cy="800081"/>
            <a:chOff x="2180275" y="-47850"/>
            <a:chExt cx="812625" cy="908750"/>
          </a:xfrm>
        </p:grpSpPr>
        <p:sp>
          <p:nvSpPr>
            <p:cNvPr id="1023" name="Google Shape;1023;p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15"/>
          <p:cNvGrpSpPr/>
          <p:nvPr/>
        </p:nvGrpSpPr>
        <p:grpSpPr>
          <a:xfrm rot="7929601">
            <a:off x="-400416" y="4101734"/>
            <a:ext cx="975867" cy="599004"/>
            <a:chOff x="3635425" y="69650"/>
            <a:chExt cx="965800" cy="592825"/>
          </a:xfrm>
        </p:grpSpPr>
        <p:sp>
          <p:nvSpPr>
            <p:cNvPr id="1042" name="Google Shape;1042;p1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15"/>
          <p:cNvGrpSpPr/>
          <p:nvPr/>
        </p:nvGrpSpPr>
        <p:grpSpPr>
          <a:xfrm rot="-1595806">
            <a:off x="-59085" y="-351307"/>
            <a:ext cx="787924" cy="881128"/>
            <a:chOff x="2180275" y="-47850"/>
            <a:chExt cx="812625" cy="908750"/>
          </a:xfrm>
        </p:grpSpPr>
        <p:sp>
          <p:nvSpPr>
            <p:cNvPr id="1065" name="Google Shape;1065;p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15"/>
          <p:cNvSpPr txBox="1"/>
          <p:nvPr>
            <p:ph type="title"/>
          </p:nvPr>
        </p:nvSpPr>
        <p:spPr>
          <a:xfrm>
            <a:off x="720000" y="714425"/>
            <a:ext cx="3894000" cy="25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4" name="Google Shape;1084;p15"/>
          <p:cNvSpPr txBox="1"/>
          <p:nvPr>
            <p:ph idx="1" type="subTitle"/>
          </p:nvPr>
        </p:nvSpPr>
        <p:spPr>
          <a:xfrm>
            <a:off x="720000" y="3312775"/>
            <a:ext cx="3894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5" name="Google Shape;1085;p15"/>
          <p:cNvSpPr/>
          <p:nvPr>
            <p:ph idx="2" type="pic"/>
          </p:nvPr>
        </p:nvSpPr>
        <p:spPr>
          <a:xfrm>
            <a:off x="5273100" y="533875"/>
            <a:ext cx="3157800" cy="407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"/>
          <p:cNvSpPr txBox="1"/>
          <p:nvPr>
            <p:ph type="title"/>
          </p:nvPr>
        </p:nvSpPr>
        <p:spPr>
          <a:xfrm>
            <a:off x="720000" y="1637550"/>
            <a:ext cx="39375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8" name="Google Shape;1088;p16"/>
          <p:cNvSpPr txBox="1"/>
          <p:nvPr>
            <p:ph idx="1" type="subTitle"/>
          </p:nvPr>
        </p:nvSpPr>
        <p:spPr>
          <a:xfrm>
            <a:off x="720000" y="2700750"/>
            <a:ext cx="39375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16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"/>
          <p:cNvSpPr/>
          <p:nvPr/>
        </p:nvSpPr>
        <p:spPr>
          <a:xfrm flipH="1" rot="-5400000">
            <a:off x="6544955" y="-1880661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2" name="Google Shape;1092;p16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093" name="Google Shape;1093;p1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" name="Google Shape;1111;p16"/>
          <p:cNvGrpSpPr/>
          <p:nvPr/>
        </p:nvGrpSpPr>
        <p:grpSpPr>
          <a:xfrm rot="9460325">
            <a:off x="8466223" y="78562"/>
            <a:ext cx="824375" cy="921890"/>
            <a:chOff x="2180275" y="-47850"/>
            <a:chExt cx="812625" cy="908750"/>
          </a:xfrm>
        </p:grpSpPr>
        <p:sp>
          <p:nvSpPr>
            <p:cNvPr id="1112" name="Google Shape;1112;p1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16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1131" name="Google Shape;1131;p16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16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4" name="Google Shape;1174;p16"/>
          <p:cNvGrpSpPr/>
          <p:nvPr/>
        </p:nvGrpSpPr>
        <p:grpSpPr>
          <a:xfrm flipH="1" rot="-8100000">
            <a:off x="8441612" y="4448079"/>
            <a:ext cx="998434" cy="612857"/>
            <a:chOff x="3635425" y="69650"/>
            <a:chExt cx="965800" cy="592825"/>
          </a:xfrm>
        </p:grpSpPr>
        <p:sp>
          <p:nvSpPr>
            <p:cNvPr id="1175" name="Google Shape;1175;p16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oogle Shape;1198;p17"/>
          <p:cNvGrpSpPr/>
          <p:nvPr/>
        </p:nvGrpSpPr>
        <p:grpSpPr>
          <a:xfrm>
            <a:off x="-2160055" y="-923550"/>
            <a:ext cx="12092984" cy="8253541"/>
            <a:chOff x="-2160055" y="-923550"/>
            <a:chExt cx="12092984" cy="8253541"/>
          </a:xfrm>
        </p:grpSpPr>
        <p:sp>
          <p:nvSpPr>
            <p:cNvPr id="1199" name="Google Shape;1199;p17"/>
            <p:cNvSpPr/>
            <p:nvPr/>
          </p:nvSpPr>
          <p:spPr>
            <a:xfrm rot="-3828850">
              <a:off x="-1064218" y="2836372"/>
              <a:ext cx="3046210" cy="4338957"/>
            </a:xfrm>
            <a:custGeom>
              <a:rect b="b" l="l" r="r" t="t"/>
              <a:pathLst>
                <a:path extrusionOk="0" h="173552" w="121844">
                  <a:moveTo>
                    <a:pt x="81619" y="1"/>
                  </a:moveTo>
                  <a:cubicBezTo>
                    <a:pt x="80393" y="1"/>
                    <a:pt x="79165" y="116"/>
                    <a:pt x="77940" y="366"/>
                  </a:cubicBezTo>
                  <a:cubicBezTo>
                    <a:pt x="69446" y="2116"/>
                    <a:pt x="63558" y="9735"/>
                    <a:pt x="59241" y="17254"/>
                  </a:cubicBezTo>
                  <a:cubicBezTo>
                    <a:pt x="54924" y="24655"/>
                    <a:pt x="51343" y="32492"/>
                    <a:pt x="46450" y="39514"/>
                  </a:cubicBezTo>
                  <a:cubicBezTo>
                    <a:pt x="41556" y="46517"/>
                    <a:pt x="35091" y="52843"/>
                    <a:pt x="26975" y="55608"/>
                  </a:cubicBezTo>
                  <a:cubicBezTo>
                    <a:pt x="24432" y="56470"/>
                    <a:pt x="21708" y="56912"/>
                    <a:pt x="18994" y="56912"/>
                  </a:cubicBezTo>
                  <a:cubicBezTo>
                    <a:pt x="13070" y="56912"/>
                    <a:pt x="7196" y="54804"/>
                    <a:pt x="3362" y="50356"/>
                  </a:cubicBezTo>
                  <a:lnTo>
                    <a:pt x="0" y="144588"/>
                  </a:lnTo>
                  <a:lnTo>
                    <a:pt x="87210" y="173552"/>
                  </a:lnTo>
                  <a:cubicBezTo>
                    <a:pt x="95386" y="160761"/>
                    <a:pt x="103920" y="145901"/>
                    <a:pt x="100021" y="131220"/>
                  </a:cubicBezTo>
                  <a:cubicBezTo>
                    <a:pt x="98131" y="124078"/>
                    <a:pt x="93397" y="117892"/>
                    <a:pt x="91785" y="110671"/>
                  </a:cubicBezTo>
                  <a:cubicBezTo>
                    <a:pt x="88801" y="97343"/>
                    <a:pt x="96878" y="84293"/>
                    <a:pt x="104934" y="73253"/>
                  </a:cubicBezTo>
                  <a:cubicBezTo>
                    <a:pt x="112991" y="62232"/>
                    <a:pt x="121843" y="50077"/>
                    <a:pt x="120709" y="36471"/>
                  </a:cubicBezTo>
                  <a:cubicBezTo>
                    <a:pt x="119635" y="23899"/>
                    <a:pt x="110067" y="13594"/>
                    <a:pt x="99524" y="6612"/>
                  </a:cubicBezTo>
                  <a:cubicBezTo>
                    <a:pt x="94145" y="3048"/>
                    <a:pt x="87916" y="1"/>
                    <a:pt x="8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7"/>
            <p:cNvSpPr/>
            <p:nvPr/>
          </p:nvSpPr>
          <p:spPr>
            <a:xfrm flipH="1" rot="-5400000">
              <a:off x="5795328" y="1168998"/>
              <a:ext cx="2384673" cy="5890529"/>
            </a:xfrm>
            <a:custGeom>
              <a:rect b="b" l="l" r="r" t="t"/>
              <a:pathLst>
                <a:path extrusionOk="0" h="174858" w="75096">
                  <a:moveTo>
                    <a:pt x="72370" y="1"/>
                  </a:moveTo>
                  <a:cubicBezTo>
                    <a:pt x="51205" y="5889"/>
                    <a:pt x="35648" y="27671"/>
                    <a:pt x="36941" y="49613"/>
                  </a:cubicBezTo>
                  <a:cubicBezTo>
                    <a:pt x="38135" y="69824"/>
                    <a:pt x="51821" y="88941"/>
                    <a:pt x="47942" y="108814"/>
                  </a:cubicBezTo>
                  <a:cubicBezTo>
                    <a:pt x="47226" y="112593"/>
                    <a:pt x="45654" y="116492"/>
                    <a:pt x="42432" y="118581"/>
                  </a:cubicBezTo>
                  <a:cubicBezTo>
                    <a:pt x="40283" y="119974"/>
                    <a:pt x="37697" y="120372"/>
                    <a:pt x="35251" y="120948"/>
                  </a:cubicBezTo>
                  <a:cubicBezTo>
                    <a:pt x="23514" y="123614"/>
                    <a:pt x="12414" y="130437"/>
                    <a:pt x="6327" y="140821"/>
                  </a:cubicBezTo>
                  <a:cubicBezTo>
                    <a:pt x="259" y="151185"/>
                    <a:pt x="1" y="165210"/>
                    <a:pt x="7202" y="174858"/>
                  </a:cubicBezTo>
                  <a:lnTo>
                    <a:pt x="75096" y="171556"/>
                  </a:lnTo>
                  <a:lnTo>
                    <a:pt x="7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7"/>
            <p:cNvSpPr/>
            <p:nvPr/>
          </p:nvSpPr>
          <p:spPr>
            <a:xfrm flipH="1">
              <a:off x="-477815" y="-424656"/>
              <a:ext cx="2154415" cy="1796425"/>
            </a:xfrm>
            <a:custGeom>
              <a:rect b="b" l="l" r="r" t="t"/>
              <a:pathLst>
                <a:path extrusionOk="0" h="64608" w="77483">
                  <a:moveTo>
                    <a:pt x="140" y="1"/>
                  </a:moveTo>
                  <a:lnTo>
                    <a:pt x="140" y="1"/>
                  </a:lnTo>
                  <a:cubicBezTo>
                    <a:pt x="0" y="6227"/>
                    <a:pt x="359" y="12632"/>
                    <a:pt x="2845" y="18361"/>
                  </a:cubicBezTo>
                  <a:cubicBezTo>
                    <a:pt x="5332" y="24071"/>
                    <a:pt x="10245" y="29044"/>
                    <a:pt x="16352" y="30218"/>
                  </a:cubicBezTo>
                  <a:cubicBezTo>
                    <a:pt x="17516" y="30440"/>
                    <a:pt x="18701" y="30526"/>
                    <a:pt x="19896" y="30526"/>
                  </a:cubicBezTo>
                  <a:cubicBezTo>
                    <a:pt x="23825" y="30526"/>
                    <a:pt x="27874" y="29604"/>
                    <a:pt x="31722" y="29604"/>
                  </a:cubicBezTo>
                  <a:cubicBezTo>
                    <a:pt x="34028" y="29604"/>
                    <a:pt x="36262" y="29935"/>
                    <a:pt x="38354" y="30993"/>
                  </a:cubicBezTo>
                  <a:cubicBezTo>
                    <a:pt x="46470" y="35071"/>
                    <a:pt x="46390" y="46549"/>
                    <a:pt x="50906" y="54427"/>
                  </a:cubicBezTo>
                  <a:cubicBezTo>
                    <a:pt x="54554" y="60705"/>
                    <a:pt x="61788" y="64607"/>
                    <a:pt x="69005" y="64607"/>
                  </a:cubicBezTo>
                  <a:cubicBezTo>
                    <a:pt x="70523" y="64607"/>
                    <a:pt x="72041" y="64435"/>
                    <a:pt x="73524" y="64075"/>
                  </a:cubicBezTo>
                  <a:lnTo>
                    <a:pt x="77482" y="117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7"/>
            <p:cNvSpPr/>
            <p:nvPr/>
          </p:nvSpPr>
          <p:spPr>
            <a:xfrm rot="5097736">
              <a:off x="6616142" y="-1218711"/>
              <a:ext cx="2627572" cy="3516427"/>
            </a:xfrm>
            <a:custGeom>
              <a:rect b="b" l="l" r="r" t="t"/>
              <a:pathLst>
                <a:path extrusionOk="0" h="127030" w="123057">
                  <a:moveTo>
                    <a:pt x="12613" y="0"/>
                  </a:moveTo>
                  <a:lnTo>
                    <a:pt x="1" y="122122"/>
                  </a:lnTo>
                  <a:cubicBezTo>
                    <a:pt x="6745" y="125386"/>
                    <a:pt x="14226" y="127030"/>
                    <a:pt x="21703" y="127030"/>
                  </a:cubicBezTo>
                  <a:cubicBezTo>
                    <a:pt x="27348" y="127030"/>
                    <a:pt x="32991" y="126093"/>
                    <a:pt x="38314" y="124210"/>
                  </a:cubicBezTo>
                  <a:cubicBezTo>
                    <a:pt x="50707" y="119814"/>
                    <a:pt x="61171" y="110305"/>
                    <a:pt x="66760" y="98429"/>
                  </a:cubicBezTo>
                  <a:cubicBezTo>
                    <a:pt x="73325" y="84485"/>
                    <a:pt x="74001" y="66700"/>
                    <a:pt x="86056" y="57132"/>
                  </a:cubicBezTo>
                  <a:cubicBezTo>
                    <a:pt x="94710" y="50269"/>
                    <a:pt x="107322" y="49513"/>
                    <a:pt x="115159" y="41755"/>
                  </a:cubicBezTo>
                  <a:cubicBezTo>
                    <a:pt x="120133" y="36802"/>
                    <a:pt x="122420" y="29640"/>
                    <a:pt x="122739" y="22638"/>
                  </a:cubicBezTo>
                  <a:cubicBezTo>
                    <a:pt x="123057" y="15616"/>
                    <a:pt x="121644" y="8654"/>
                    <a:pt x="120152" y="1791"/>
                  </a:cubicBezTo>
                  <a:lnTo>
                    <a:pt x="126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3" name="Google Shape;1203;p17"/>
            <p:cNvGrpSpPr/>
            <p:nvPr/>
          </p:nvGrpSpPr>
          <p:grpSpPr>
            <a:xfrm rot="2700000">
              <a:off x="7831453" y="4386826"/>
              <a:ext cx="1175834" cy="586754"/>
              <a:chOff x="5351150" y="1861950"/>
              <a:chExt cx="1036450" cy="517200"/>
            </a:xfrm>
          </p:grpSpPr>
          <p:sp>
            <p:nvSpPr>
              <p:cNvPr id="1204" name="Google Shape;1204;p17"/>
              <p:cNvSpPr/>
              <p:nvPr/>
            </p:nvSpPr>
            <p:spPr>
              <a:xfrm>
                <a:off x="5429725" y="2107025"/>
                <a:ext cx="957875" cy="126850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7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7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7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7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7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7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7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7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7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7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7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7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7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6" name="Google Shape;1226;p17"/>
            <p:cNvGrpSpPr/>
            <p:nvPr/>
          </p:nvGrpSpPr>
          <p:grpSpPr>
            <a:xfrm flipH="1" rot="-5721994">
              <a:off x="8516282" y="4515222"/>
              <a:ext cx="785839" cy="482362"/>
              <a:chOff x="3635425" y="69650"/>
              <a:chExt cx="965800" cy="592825"/>
            </a:xfrm>
          </p:grpSpPr>
          <p:sp>
            <p:nvSpPr>
              <p:cNvPr id="1227" name="Google Shape;1227;p1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9" name="Google Shape;1249;p17"/>
            <p:cNvGrpSpPr/>
            <p:nvPr/>
          </p:nvGrpSpPr>
          <p:grpSpPr>
            <a:xfrm flipH="1" rot="-9460377">
              <a:off x="16798" y="4615882"/>
              <a:ext cx="715526" cy="800081"/>
              <a:chOff x="2180275" y="-47850"/>
              <a:chExt cx="812625" cy="908750"/>
            </a:xfrm>
          </p:grpSpPr>
          <p:sp>
            <p:nvSpPr>
              <p:cNvPr id="1250" name="Google Shape;1250;p1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" name="Google Shape;1268;p17"/>
            <p:cNvGrpSpPr/>
            <p:nvPr/>
          </p:nvGrpSpPr>
          <p:grpSpPr>
            <a:xfrm rot="7929601">
              <a:off x="-400416" y="4101734"/>
              <a:ext cx="975867" cy="599004"/>
              <a:chOff x="3635425" y="69650"/>
              <a:chExt cx="965800" cy="592825"/>
            </a:xfrm>
          </p:grpSpPr>
          <p:sp>
            <p:nvSpPr>
              <p:cNvPr id="1269" name="Google Shape;1269;p1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 rot="-1595806">
              <a:off x="-59085" y="-351307"/>
              <a:ext cx="787924" cy="881128"/>
              <a:chOff x="2180275" y="-47850"/>
              <a:chExt cx="812625" cy="908750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0" name="Google Shape;1310;p17"/>
          <p:cNvSpPr txBox="1"/>
          <p:nvPr>
            <p:ph type="title"/>
          </p:nvPr>
        </p:nvSpPr>
        <p:spPr>
          <a:xfrm>
            <a:off x="4480550" y="1501200"/>
            <a:ext cx="39501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1" name="Google Shape;1311;p17"/>
          <p:cNvSpPr txBox="1"/>
          <p:nvPr>
            <p:ph idx="1" type="subTitle"/>
          </p:nvPr>
        </p:nvSpPr>
        <p:spPr>
          <a:xfrm>
            <a:off x="4480738" y="2562000"/>
            <a:ext cx="3950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8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8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8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18"/>
          <p:cNvGrpSpPr/>
          <p:nvPr/>
        </p:nvGrpSpPr>
        <p:grpSpPr>
          <a:xfrm rot="5623301">
            <a:off x="8363790" y="1388234"/>
            <a:ext cx="1387073" cy="1452078"/>
            <a:chOff x="5529700" y="-2119675"/>
            <a:chExt cx="1549650" cy="1622275"/>
          </a:xfrm>
        </p:grpSpPr>
        <p:sp>
          <p:nvSpPr>
            <p:cNvPr id="1318" name="Google Shape;1318;p18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8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5554575" y="-2037125"/>
              <a:ext cx="1515825" cy="1505425"/>
            </a:xfrm>
            <a:custGeom>
              <a:rect b="b" l="l" r="r" t="t"/>
              <a:pathLst>
                <a:path extrusionOk="0" h="60217" w="60633">
                  <a:moveTo>
                    <a:pt x="23175" y="1"/>
                  </a:moveTo>
                  <a:lnTo>
                    <a:pt x="0" y="29840"/>
                  </a:lnTo>
                  <a:lnTo>
                    <a:pt x="39169" y="60216"/>
                  </a:lnTo>
                  <a:lnTo>
                    <a:pt x="60633" y="32605"/>
                  </a:lnTo>
                  <a:lnTo>
                    <a:pt x="60335" y="28825"/>
                  </a:lnTo>
                  <a:lnTo>
                    <a:pt x="2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6495474" y="-1301600"/>
              <a:ext cx="558028" cy="711181"/>
            </a:xfrm>
            <a:custGeom>
              <a:rect b="b" l="l" r="r" t="t"/>
              <a:pathLst>
                <a:path extrusionOk="0" fill="none" h="35012" w="27632">
                  <a:moveTo>
                    <a:pt x="27632" y="0"/>
                  </a:moveTo>
                  <a:lnTo>
                    <a:pt x="1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6500301" y="-1289067"/>
              <a:ext cx="557220" cy="710775"/>
            </a:xfrm>
            <a:custGeom>
              <a:rect b="b" l="l" r="r" t="t"/>
              <a:pathLst>
                <a:path extrusionOk="0" fill="none" h="34992" w="27592">
                  <a:moveTo>
                    <a:pt x="27592" y="0"/>
                  </a:moveTo>
                  <a:lnTo>
                    <a:pt x="1" y="34991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6504724" y="-1276554"/>
              <a:ext cx="557220" cy="710389"/>
            </a:xfrm>
            <a:custGeom>
              <a:rect b="b" l="l" r="r" t="t"/>
              <a:pathLst>
                <a:path extrusionOk="0" fill="none" h="34973" w="27592">
                  <a:moveTo>
                    <a:pt x="27592" y="1"/>
                  </a:moveTo>
                  <a:lnTo>
                    <a:pt x="0" y="3497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6508743" y="-1264834"/>
              <a:ext cx="558028" cy="710775"/>
            </a:xfrm>
            <a:custGeom>
              <a:rect b="b" l="l" r="r" t="t"/>
              <a:pathLst>
                <a:path extrusionOk="0" fill="none" h="34992" w="27632">
                  <a:moveTo>
                    <a:pt x="27631" y="1"/>
                  </a:moveTo>
                  <a:lnTo>
                    <a:pt x="0" y="3499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6513166" y="-1252707"/>
              <a:ext cx="557220" cy="711181"/>
            </a:xfrm>
            <a:custGeom>
              <a:rect b="b" l="l" r="r" t="t"/>
              <a:pathLst>
                <a:path extrusionOk="0" fill="none" h="35012" w="27592">
                  <a:moveTo>
                    <a:pt x="27591" y="0"/>
                  </a:moveTo>
                  <a:lnTo>
                    <a:pt x="0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5545125" y="-2119675"/>
              <a:ext cx="1515350" cy="1451200"/>
            </a:xfrm>
            <a:custGeom>
              <a:rect b="b" l="l" r="r" t="t"/>
              <a:pathLst>
                <a:path extrusionOk="0" h="58048" w="60614">
                  <a:moveTo>
                    <a:pt x="21444" y="1"/>
                  </a:moveTo>
                  <a:lnTo>
                    <a:pt x="0" y="27632"/>
                  </a:lnTo>
                  <a:lnTo>
                    <a:pt x="39149" y="58048"/>
                  </a:lnTo>
                  <a:lnTo>
                    <a:pt x="60613" y="30417"/>
                  </a:lnTo>
                  <a:lnTo>
                    <a:pt x="2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5806200" y="-1885425"/>
              <a:ext cx="374025" cy="465000"/>
            </a:xfrm>
            <a:custGeom>
              <a:rect b="b" l="l" r="r" t="t"/>
              <a:pathLst>
                <a:path extrusionOk="0" h="18600" w="14961">
                  <a:moveTo>
                    <a:pt x="13627" y="0"/>
                  </a:moveTo>
                  <a:lnTo>
                    <a:pt x="1" y="17545"/>
                  </a:lnTo>
                  <a:lnTo>
                    <a:pt x="1334" y="18600"/>
                  </a:lnTo>
                  <a:lnTo>
                    <a:pt x="14960" y="103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4C89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5713700" y="-1966500"/>
              <a:ext cx="1176675" cy="1111525"/>
            </a:xfrm>
            <a:custGeom>
              <a:rect b="b" l="l" r="r" t="t"/>
              <a:pathLst>
                <a:path extrusionOk="0" h="44461" w="47067">
                  <a:moveTo>
                    <a:pt x="17486" y="1"/>
                  </a:moveTo>
                  <a:cubicBezTo>
                    <a:pt x="15935" y="199"/>
                    <a:pt x="15079" y="339"/>
                    <a:pt x="13528" y="498"/>
                  </a:cubicBezTo>
                  <a:lnTo>
                    <a:pt x="1" y="17904"/>
                  </a:lnTo>
                  <a:cubicBezTo>
                    <a:pt x="200" y="19456"/>
                    <a:pt x="299" y="20331"/>
                    <a:pt x="498" y="21863"/>
                  </a:cubicBezTo>
                  <a:lnTo>
                    <a:pt x="29601" y="44461"/>
                  </a:lnTo>
                  <a:cubicBezTo>
                    <a:pt x="31133" y="44262"/>
                    <a:pt x="32008" y="44162"/>
                    <a:pt x="33540" y="43963"/>
                  </a:cubicBezTo>
                  <a:lnTo>
                    <a:pt x="47067" y="26557"/>
                  </a:lnTo>
                  <a:cubicBezTo>
                    <a:pt x="46868" y="25026"/>
                    <a:pt x="46768" y="24150"/>
                    <a:pt x="46569" y="22619"/>
                  </a:cubicBezTo>
                  <a:lnTo>
                    <a:pt x="1748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3382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6256275" y="-1540800"/>
              <a:ext cx="374500" cy="465025"/>
            </a:xfrm>
            <a:custGeom>
              <a:rect b="b" l="l" r="r" t="t"/>
              <a:pathLst>
                <a:path extrusionOk="0" h="18601" w="14980">
                  <a:moveTo>
                    <a:pt x="13647" y="1"/>
                  </a:moveTo>
                  <a:lnTo>
                    <a:pt x="1" y="17566"/>
                  </a:lnTo>
                  <a:lnTo>
                    <a:pt x="1353" y="18600"/>
                  </a:lnTo>
                  <a:lnTo>
                    <a:pt x="14980" y="1035"/>
                  </a:lnTo>
                  <a:lnTo>
                    <a:pt x="13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6318450" y="-1494050"/>
              <a:ext cx="374500" cy="464525"/>
            </a:xfrm>
            <a:custGeom>
              <a:rect b="b" l="l" r="r" t="t"/>
              <a:pathLst>
                <a:path extrusionOk="0" h="18581" w="14980">
                  <a:moveTo>
                    <a:pt x="13627" y="1"/>
                  </a:moveTo>
                  <a:lnTo>
                    <a:pt x="0" y="17546"/>
                  </a:lnTo>
                  <a:lnTo>
                    <a:pt x="1333" y="18580"/>
                  </a:lnTo>
                  <a:lnTo>
                    <a:pt x="14979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6380100" y="-1447300"/>
              <a:ext cx="374525" cy="465025"/>
            </a:xfrm>
            <a:custGeom>
              <a:rect b="b" l="l" r="r" t="t"/>
              <a:pathLst>
                <a:path extrusionOk="0" h="18601" w="14981">
                  <a:moveTo>
                    <a:pt x="13627" y="1"/>
                  </a:moveTo>
                  <a:lnTo>
                    <a:pt x="1" y="17566"/>
                  </a:lnTo>
                  <a:lnTo>
                    <a:pt x="1334" y="18600"/>
                  </a:lnTo>
                  <a:lnTo>
                    <a:pt x="1498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6442275" y="-1401050"/>
              <a:ext cx="374000" cy="465025"/>
            </a:xfrm>
            <a:custGeom>
              <a:rect b="b" l="l" r="r" t="t"/>
              <a:pathLst>
                <a:path extrusionOk="0" h="18601" w="14960">
                  <a:moveTo>
                    <a:pt x="13627" y="1"/>
                  </a:moveTo>
                  <a:lnTo>
                    <a:pt x="0" y="17566"/>
                  </a:lnTo>
                  <a:lnTo>
                    <a:pt x="1333" y="18600"/>
                  </a:lnTo>
                  <a:lnTo>
                    <a:pt x="1496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5892250" y="-1786575"/>
              <a:ext cx="568450" cy="525900"/>
            </a:xfrm>
            <a:custGeom>
              <a:rect b="b" l="l" r="r" t="t"/>
              <a:pathLst>
                <a:path extrusionOk="0" h="21036" w="22738">
                  <a:moveTo>
                    <a:pt x="11393" y="1"/>
                  </a:moveTo>
                  <a:cubicBezTo>
                    <a:pt x="10785" y="1"/>
                    <a:pt x="10168" y="54"/>
                    <a:pt x="9549" y="164"/>
                  </a:cubicBezTo>
                  <a:cubicBezTo>
                    <a:pt x="3820" y="1158"/>
                    <a:pt x="0" y="6609"/>
                    <a:pt x="995" y="12338"/>
                  </a:cubicBezTo>
                  <a:cubicBezTo>
                    <a:pt x="1899" y="17446"/>
                    <a:pt x="6329" y="21035"/>
                    <a:pt x="11339" y="21035"/>
                  </a:cubicBezTo>
                  <a:cubicBezTo>
                    <a:pt x="11949" y="21035"/>
                    <a:pt x="12567" y="20982"/>
                    <a:pt x="13189" y="20872"/>
                  </a:cubicBezTo>
                  <a:cubicBezTo>
                    <a:pt x="18898" y="19858"/>
                    <a:pt x="22738" y="14407"/>
                    <a:pt x="21723" y="8698"/>
                  </a:cubicBezTo>
                  <a:cubicBezTo>
                    <a:pt x="20819" y="3590"/>
                    <a:pt x="16388" y="1"/>
                    <a:pt x="1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5966850" y="-1717775"/>
              <a:ext cx="419250" cy="387950"/>
            </a:xfrm>
            <a:custGeom>
              <a:rect b="b" l="l" r="r" t="t"/>
              <a:pathLst>
                <a:path extrusionOk="0" h="15518" w="16770">
                  <a:moveTo>
                    <a:pt x="8383" y="1"/>
                  </a:moveTo>
                  <a:cubicBezTo>
                    <a:pt x="7941" y="1"/>
                    <a:pt x="7493" y="39"/>
                    <a:pt x="7042" y="117"/>
                  </a:cubicBezTo>
                  <a:cubicBezTo>
                    <a:pt x="2805" y="853"/>
                    <a:pt x="0" y="4892"/>
                    <a:pt x="736" y="9109"/>
                  </a:cubicBezTo>
                  <a:cubicBezTo>
                    <a:pt x="1392" y="12866"/>
                    <a:pt x="4668" y="15517"/>
                    <a:pt x="8357" y="15517"/>
                  </a:cubicBezTo>
                  <a:cubicBezTo>
                    <a:pt x="8809" y="15517"/>
                    <a:pt x="9267" y="15477"/>
                    <a:pt x="9728" y="15395"/>
                  </a:cubicBezTo>
                  <a:cubicBezTo>
                    <a:pt x="13945" y="14659"/>
                    <a:pt x="16770" y="10641"/>
                    <a:pt x="16014" y="6423"/>
                  </a:cubicBezTo>
                  <a:cubicBezTo>
                    <a:pt x="15356" y="2657"/>
                    <a:pt x="12080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5614250" y="-1319975"/>
              <a:ext cx="826550" cy="646525"/>
            </a:xfrm>
            <a:custGeom>
              <a:rect b="b" l="l" r="r" t="t"/>
              <a:pathLst>
                <a:path extrusionOk="0" fill="none" h="25861" w="33062">
                  <a:moveTo>
                    <a:pt x="0" y="0"/>
                  </a:moveTo>
                  <a:lnTo>
                    <a:pt x="33062" y="2586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5609275" y="-1278700"/>
              <a:ext cx="827050" cy="647025"/>
            </a:xfrm>
            <a:custGeom>
              <a:rect b="b" l="l" r="r" t="t"/>
              <a:pathLst>
                <a:path extrusionOk="0" fill="none" h="25881" w="33082">
                  <a:moveTo>
                    <a:pt x="0" y="0"/>
                  </a:moveTo>
                  <a:lnTo>
                    <a:pt x="33082" y="2588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18"/>
          <p:cNvGrpSpPr/>
          <p:nvPr/>
        </p:nvGrpSpPr>
        <p:grpSpPr>
          <a:xfrm rot="-603571">
            <a:off x="-315259" y="3612010"/>
            <a:ext cx="1202009" cy="1463992"/>
            <a:chOff x="6158025" y="-351537"/>
            <a:chExt cx="2592050" cy="3157000"/>
          </a:xfrm>
        </p:grpSpPr>
        <p:sp>
          <p:nvSpPr>
            <p:cNvPr id="1340" name="Google Shape;1340;p18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6190350" y="-155587"/>
              <a:ext cx="2430925" cy="2895400"/>
            </a:xfrm>
            <a:custGeom>
              <a:rect b="b" l="l" r="r" t="t"/>
              <a:pathLst>
                <a:path extrusionOk="0" h="115816" w="97237">
                  <a:moveTo>
                    <a:pt x="74121" y="0"/>
                  </a:moveTo>
                  <a:lnTo>
                    <a:pt x="1" y="18580"/>
                  </a:lnTo>
                  <a:lnTo>
                    <a:pt x="24369" y="115816"/>
                  </a:lnTo>
                  <a:lnTo>
                    <a:pt x="92999" y="98609"/>
                  </a:lnTo>
                  <a:lnTo>
                    <a:pt x="97236" y="92243"/>
                  </a:lnTo>
                  <a:lnTo>
                    <a:pt x="74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6559375" y="2120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7" y="0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6549425" y="2150963"/>
              <a:ext cx="2190700" cy="531175"/>
            </a:xfrm>
            <a:custGeom>
              <a:rect b="b" l="l" r="r" t="t"/>
              <a:pathLst>
                <a:path extrusionOk="0" fill="none" h="21247" w="87628">
                  <a:moveTo>
                    <a:pt x="87628" y="1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6538975" y="2181813"/>
              <a:ext cx="2190700" cy="530650"/>
            </a:xfrm>
            <a:custGeom>
              <a:rect b="b" l="l" r="r" t="t"/>
              <a:pathLst>
                <a:path extrusionOk="0" fill="none" h="21226" w="87628">
                  <a:moveTo>
                    <a:pt x="87628" y="0"/>
                  </a:moveTo>
                  <a:lnTo>
                    <a:pt x="0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6529025" y="2212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8" y="1"/>
                  </a:moveTo>
                  <a:lnTo>
                    <a:pt x="1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6518575" y="2243463"/>
              <a:ext cx="2190225" cy="530675"/>
            </a:xfrm>
            <a:custGeom>
              <a:rect b="b" l="l" r="r" t="t"/>
              <a:pathLst>
                <a:path extrusionOk="0" fill="none" h="21227" w="87609">
                  <a:moveTo>
                    <a:pt x="87608" y="1"/>
                  </a:moveTo>
                  <a:lnTo>
                    <a:pt x="1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6346025" y="-351537"/>
              <a:ext cx="2324975" cy="2861100"/>
            </a:xfrm>
            <a:custGeom>
              <a:rect b="b" l="l" r="r" t="t"/>
              <a:pathLst>
                <a:path extrusionOk="0" h="114444" w="92999">
                  <a:moveTo>
                    <a:pt x="68610" y="1"/>
                  </a:moveTo>
                  <a:lnTo>
                    <a:pt x="0" y="17188"/>
                  </a:lnTo>
                  <a:lnTo>
                    <a:pt x="24369" y="114444"/>
                  </a:lnTo>
                  <a:lnTo>
                    <a:pt x="92998" y="97236"/>
                  </a:lnTo>
                  <a:lnTo>
                    <a:pt x="6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6680700" y="-8387"/>
              <a:ext cx="1685950" cy="2197175"/>
            </a:xfrm>
            <a:custGeom>
              <a:rect b="b" l="l" r="r" t="t"/>
              <a:pathLst>
                <a:path extrusionOk="0" h="87887" w="67438">
                  <a:moveTo>
                    <a:pt x="39309" y="1"/>
                  </a:moveTo>
                  <a:lnTo>
                    <a:pt x="8057" y="7838"/>
                  </a:lnTo>
                  <a:cubicBezTo>
                    <a:pt x="9549" y="13786"/>
                    <a:pt x="5949" y="19794"/>
                    <a:pt x="1" y="21286"/>
                  </a:cubicBezTo>
                  <a:lnTo>
                    <a:pt x="14662" y="79830"/>
                  </a:lnTo>
                  <a:cubicBezTo>
                    <a:pt x="15571" y="79602"/>
                    <a:pt x="16481" y="79493"/>
                    <a:pt x="17377" y="79493"/>
                  </a:cubicBezTo>
                  <a:cubicBezTo>
                    <a:pt x="22346" y="79493"/>
                    <a:pt x="26865" y="82847"/>
                    <a:pt x="28129" y="87887"/>
                  </a:cubicBezTo>
                  <a:lnTo>
                    <a:pt x="59381" y="80049"/>
                  </a:lnTo>
                  <a:cubicBezTo>
                    <a:pt x="57889" y="74101"/>
                    <a:pt x="61489" y="68093"/>
                    <a:pt x="67437" y="66601"/>
                  </a:cubicBezTo>
                  <a:lnTo>
                    <a:pt x="52756" y="8057"/>
                  </a:lnTo>
                  <a:cubicBezTo>
                    <a:pt x="51851" y="8285"/>
                    <a:pt x="50943" y="8394"/>
                    <a:pt x="50049" y="8394"/>
                  </a:cubicBezTo>
                  <a:cubicBezTo>
                    <a:pt x="45092" y="8394"/>
                    <a:pt x="40573" y="5040"/>
                    <a:pt x="393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83550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6862225" y="282388"/>
              <a:ext cx="1323400" cy="1615800"/>
            </a:xfrm>
            <a:custGeom>
              <a:rect b="b" l="l" r="r" t="t"/>
              <a:pathLst>
                <a:path extrusionOk="0" h="64632" w="52936">
                  <a:moveTo>
                    <a:pt x="23810" y="0"/>
                  </a:moveTo>
                  <a:cubicBezTo>
                    <a:pt x="22065" y="0"/>
                    <a:pt x="20291" y="215"/>
                    <a:pt x="18521" y="663"/>
                  </a:cubicBezTo>
                  <a:cubicBezTo>
                    <a:pt x="6983" y="3548"/>
                    <a:pt x="1" y="15225"/>
                    <a:pt x="2885" y="26763"/>
                  </a:cubicBezTo>
                  <a:lnTo>
                    <a:pt x="8296" y="48346"/>
                  </a:lnTo>
                  <a:cubicBezTo>
                    <a:pt x="10741" y="58125"/>
                    <a:pt x="19516" y="64632"/>
                    <a:pt x="29160" y="64632"/>
                  </a:cubicBezTo>
                  <a:cubicBezTo>
                    <a:pt x="30894" y="64632"/>
                    <a:pt x="32656" y="64422"/>
                    <a:pt x="34415" y="63982"/>
                  </a:cubicBezTo>
                  <a:cubicBezTo>
                    <a:pt x="45953" y="61097"/>
                    <a:pt x="52935" y="49420"/>
                    <a:pt x="50051" y="37883"/>
                  </a:cubicBezTo>
                  <a:lnTo>
                    <a:pt x="44640" y="16299"/>
                  </a:lnTo>
                  <a:cubicBezTo>
                    <a:pt x="42198" y="6531"/>
                    <a:pt x="33440" y="0"/>
                    <a:pt x="23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7809625" y="-93412"/>
              <a:ext cx="173575" cy="154150"/>
            </a:xfrm>
            <a:custGeom>
              <a:rect b="b" l="l" r="r" t="t"/>
              <a:pathLst>
                <a:path extrusionOk="0" h="6166" w="6943">
                  <a:moveTo>
                    <a:pt x="3477" y="1"/>
                  </a:moveTo>
                  <a:cubicBezTo>
                    <a:pt x="2181" y="1"/>
                    <a:pt x="987" y="819"/>
                    <a:pt x="557" y="2109"/>
                  </a:cubicBezTo>
                  <a:cubicBezTo>
                    <a:pt x="0" y="3720"/>
                    <a:pt x="876" y="5470"/>
                    <a:pt x="2507" y="6008"/>
                  </a:cubicBezTo>
                  <a:cubicBezTo>
                    <a:pt x="2829" y="6115"/>
                    <a:pt x="3156" y="6166"/>
                    <a:pt x="3478" y="6166"/>
                  </a:cubicBezTo>
                  <a:cubicBezTo>
                    <a:pt x="4769" y="6166"/>
                    <a:pt x="5976" y="5348"/>
                    <a:pt x="6406" y="4058"/>
                  </a:cubicBezTo>
                  <a:cubicBezTo>
                    <a:pt x="6943" y="2447"/>
                    <a:pt x="6068" y="696"/>
                    <a:pt x="4456" y="159"/>
                  </a:cubicBezTo>
                  <a:cubicBezTo>
                    <a:pt x="4131" y="52"/>
                    <a:pt x="3801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8322350" y="1838663"/>
              <a:ext cx="154200" cy="154175"/>
            </a:xfrm>
            <a:custGeom>
              <a:rect b="b" l="l" r="r" t="t"/>
              <a:pathLst>
                <a:path extrusionOk="0" h="6167" w="6168">
                  <a:moveTo>
                    <a:pt x="3084" y="0"/>
                  </a:moveTo>
                  <a:cubicBezTo>
                    <a:pt x="1373" y="0"/>
                    <a:pt x="1" y="1373"/>
                    <a:pt x="1" y="3084"/>
                  </a:cubicBezTo>
                  <a:cubicBezTo>
                    <a:pt x="1" y="4774"/>
                    <a:pt x="1373" y="6167"/>
                    <a:pt x="3084" y="6167"/>
                  </a:cubicBezTo>
                  <a:cubicBezTo>
                    <a:pt x="4795" y="6167"/>
                    <a:pt x="6167" y="4774"/>
                    <a:pt x="6167" y="3084"/>
                  </a:cubicBezTo>
                  <a:cubicBezTo>
                    <a:pt x="6167" y="1373"/>
                    <a:pt x="4795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6558875" y="185563"/>
              <a:ext cx="154175" cy="154200"/>
            </a:xfrm>
            <a:custGeom>
              <a:rect b="b" l="l" r="r" t="t"/>
              <a:pathLst>
                <a:path extrusionOk="0" h="6168" w="6167">
                  <a:moveTo>
                    <a:pt x="3084" y="1"/>
                  </a:moveTo>
                  <a:cubicBezTo>
                    <a:pt x="1373" y="1"/>
                    <a:pt x="0" y="1373"/>
                    <a:pt x="0" y="3084"/>
                  </a:cubicBezTo>
                  <a:cubicBezTo>
                    <a:pt x="0" y="4795"/>
                    <a:pt x="1373" y="6168"/>
                    <a:pt x="3084" y="6168"/>
                  </a:cubicBezTo>
                  <a:cubicBezTo>
                    <a:pt x="4774" y="6168"/>
                    <a:pt x="6167" y="4795"/>
                    <a:pt x="6167" y="3084"/>
                  </a:cubicBezTo>
                  <a:cubicBezTo>
                    <a:pt x="6167" y="1373"/>
                    <a:pt x="4774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7042250" y="2127588"/>
              <a:ext cx="154200" cy="154200"/>
            </a:xfrm>
            <a:custGeom>
              <a:rect b="b" l="l" r="r" t="t"/>
              <a:pathLst>
                <a:path extrusionOk="0" h="6168" w="6168">
                  <a:moveTo>
                    <a:pt x="3084" y="1"/>
                  </a:moveTo>
                  <a:cubicBezTo>
                    <a:pt x="1393" y="1"/>
                    <a:pt x="1" y="1374"/>
                    <a:pt x="1" y="3084"/>
                  </a:cubicBezTo>
                  <a:cubicBezTo>
                    <a:pt x="1" y="4795"/>
                    <a:pt x="1393" y="6168"/>
                    <a:pt x="3084" y="6168"/>
                  </a:cubicBezTo>
                  <a:cubicBezTo>
                    <a:pt x="4795" y="6168"/>
                    <a:pt x="6168" y="4795"/>
                    <a:pt x="6168" y="3084"/>
                  </a:cubicBezTo>
                  <a:cubicBezTo>
                    <a:pt x="6168" y="1374"/>
                    <a:pt x="4795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6982575" y="429813"/>
              <a:ext cx="1081700" cy="1320750"/>
            </a:xfrm>
            <a:custGeom>
              <a:rect b="b" l="l" r="r" t="t"/>
              <a:pathLst>
                <a:path extrusionOk="0" h="52830" w="43268">
                  <a:moveTo>
                    <a:pt x="19460" y="0"/>
                  </a:moveTo>
                  <a:cubicBezTo>
                    <a:pt x="18040" y="0"/>
                    <a:pt x="16597" y="173"/>
                    <a:pt x="15159" y="535"/>
                  </a:cubicBezTo>
                  <a:cubicBezTo>
                    <a:pt x="5730" y="2883"/>
                    <a:pt x="1" y="12431"/>
                    <a:pt x="2368" y="21860"/>
                  </a:cubicBezTo>
                  <a:lnTo>
                    <a:pt x="6804" y="39525"/>
                  </a:lnTo>
                  <a:cubicBezTo>
                    <a:pt x="8793" y="47499"/>
                    <a:pt x="15954" y="52830"/>
                    <a:pt x="23832" y="52830"/>
                  </a:cubicBezTo>
                  <a:cubicBezTo>
                    <a:pt x="25250" y="52830"/>
                    <a:pt x="26691" y="52657"/>
                    <a:pt x="28129" y="52296"/>
                  </a:cubicBezTo>
                  <a:cubicBezTo>
                    <a:pt x="37558" y="49929"/>
                    <a:pt x="43267" y="40380"/>
                    <a:pt x="40900" y="30971"/>
                  </a:cubicBezTo>
                  <a:lnTo>
                    <a:pt x="36484" y="13306"/>
                  </a:lnTo>
                  <a:cubicBezTo>
                    <a:pt x="34512" y="5318"/>
                    <a:pt x="27330" y="0"/>
                    <a:pt x="1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7105425" y="516788"/>
              <a:ext cx="843475" cy="1140875"/>
            </a:xfrm>
            <a:custGeom>
              <a:rect b="b" l="l" r="r" t="t"/>
              <a:pathLst>
                <a:path extrusionOk="0" fill="none" h="45635" w="33739">
                  <a:moveTo>
                    <a:pt x="11598" y="1850"/>
                  </a:moveTo>
                  <a:lnTo>
                    <a:pt x="11598" y="1850"/>
                  </a:lnTo>
                  <a:cubicBezTo>
                    <a:pt x="4317" y="3661"/>
                    <a:pt x="0" y="11339"/>
                    <a:pt x="1910" y="18978"/>
                  </a:cubicBezTo>
                  <a:lnTo>
                    <a:pt x="5491" y="33281"/>
                  </a:lnTo>
                  <a:cubicBezTo>
                    <a:pt x="7400" y="40920"/>
                    <a:pt x="14860" y="45634"/>
                    <a:pt x="22121" y="43824"/>
                  </a:cubicBezTo>
                  <a:lnTo>
                    <a:pt x="22121" y="43824"/>
                  </a:lnTo>
                  <a:cubicBezTo>
                    <a:pt x="29402" y="42014"/>
                    <a:pt x="33738" y="34315"/>
                    <a:pt x="31829" y="26696"/>
                  </a:cubicBezTo>
                  <a:lnTo>
                    <a:pt x="28248" y="12394"/>
                  </a:lnTo>
                  <a:cubicBezTo>
                    <a:pt x="26318" y="4735"/>
                    <a:pt x="18898" y="0"/>
                    <a:pt x="11598" y="185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7350">
              <a:solidFill>
                <a:srgbClr val="FAF0DF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6320650" y="337263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1" y="0"/>
                  </a:moveTo>
                  <a:lnTo>
                    <a:pt x="19277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6260975" y="396938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0" y="0"/>
                  </a:moveTo>
                  <a:lnTo>
                    <a:pt x="19276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18"/>
          <p:cNvGrpSpPr/>
          <p:nvPr/>
        </p:nvGrpSpPr>
        <p:grpSpPr>
          <a:xfrm>
            <a:off x="8178198" y="4331622"/>
            <a:ext cx="965810" cy="978034"/>
            <a:chOff x="-164575" y="3031625"/>
            <a:chExt cx="624150" cy="632050"/>
          </a:xfrm>
        </p:grpSpPr>
        <p:sp>
          <p:nvSpPr>
            <p:cNvPr id="1362" name="Google Shape;1362;p18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18"/>
          <p:cNvGrpSpPr/>
          <p:nvPr/>
        </p:nvGrpSpPr>
        <p:grpSpPr>
          <a:xfrm flipH="1" rot="-4511166">
            <a:off x="-161292" y="66690"/>
            <a:ext cx="1137368" cy="698209"/>
            <a:chOff x="3635425" y="69650"/>
            <a:chExt cx="965800" cy="592825"/>
          </a:xfrm>
        </p:grpSpPr>
        <p:sp>
          <p:nvSpPr>
            <p:cNvPr id="1369" name="Google Shape;1369;p18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2" name="Google Shape;1392;p18"/>
          <p:cNvSpPr txBox="1"/>
          <p:nvPr>
            <p:ph idx="1" type="subTitle"/>
          </p:nvPr>
        </p:nvSpPr>
        <p:spPr>
          <a:xfrm>
            <a:off x="4965099" y="2599825"/>
            <a:ext cx="29559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18"/>
          <p:cNvSpPr txBox="1"/>
          <p:nvPr>
            <p:ph idx="2" type="subTitle"/>
          </p:nvPr>
        </p:nvSpPr>
        <p:spPr>
          <a:xfrm>
            <a:off x="1223000" y="2599825"/>
            <a:ext cx="29559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4" name="Google Shape;1394;p18"/>
          <p:cNvSpPr txBox="1"/>
          <p:nvPr>
            <p:ph idx="3" type="subTitle"/>
          </p:nvPr>
        </p:nvSpPr>
        <p:spPr>
          <a:xfrm>
            <a:off x="1223000" y="20409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95" name="Google Shape;1395;p18"/>
          <p:cNvSpPr txBox="1"/>
          <p:nvPr>
            <p:ph idx="4" type="subTitle"/>
          </p:nvPr>
        </p:nvSpPr>
        <p:spPr>
          <a:xfrm>
            <a:off x="4965100" y="20409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9"/>
          <p:cNvSpPr/>
          <p:nvPr/>
        </p:nvSpPr>
        <p:spPr>
          <a:xfrm>
            <a:off x="7212848" y="-526764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9"/>
          <p:cNvSpPr/>
          <p:nvPr/>
        </p:nvSpPr>
        <p:spPr>
          <a:xfrm flipH="1" rot="5400000">
            <a:off x="7335183" y="308900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9"/>
          <p:cNvSpPr/>
          <p:nvPr/>
        </p:nvSpPr>
        <p:spPr>
          <a:xfrm rot="5400000">
            <a:off x="591419" y="-2052806"/>
            <a:ext cx="2142301" cy="4988262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9"/>
          <p:cNvSpPr/>
          <p:nvPr/>
        </p:nvSpPr>
        <p:spPr>
          <a:xfrm rot="5400000">
            <a:off x="-801547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19"/>
          <p:cNvGrpSpPr/>
          <p:nvPr/>
        </p:nvGrpSpPr>
        <p:grpSpPr>
          <a:xfrm flipH="1" rot="2516882">
            <a:off x="8422485" y="-388427"/>
            <a:ext cx="812678" cy="908809"/>
            <a:chOff x="2180275" y="-47850"/>
            <a:chExt cx="812625" cy="908750"/>
          </a:xfrm>
        </p:grpSpPr>
        <p:sp>
          <p:nvSpPr>
            <p:cNvPr id="1402" name="Google Shape;1402;p1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19"/>
          <p:cNvGrpSpPr/>
          <p:nvPr/>
        </p:nvGrpSpPr>
        <p:grpSpPr>
          <a:xfrm flipH="1" rot="-9460325">
            <a:off x="255139" y="4584462"/>
            <a:ext cx="824375" cy="921890"/>
            <a:chOff x="2180275" y="-47850"/>
            <a:chExt cx="812625" cy="908750"/>
          </a:xfrm>
        </p:grpSpPr>
        <p:sp>
          <p:nvSpPr>
            <p:cNvPr id="1421" name="Google Shape;1421;p1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9"/>
          <p:cNvGrpSpPr/>
          <p:nvPr/>
        </p:nvGrpSpPr>
        <p:grpSpPr>
          <a:xfrm rot="6957884">
            <a:off x="-180491" y="4677044"/>
            <a:ext cx="647223" cy="397277"/>
            <a:chOff x="3635425" y="69650"/>
            <a:chExt cx="965800" cy="592825"/>
          </a:xfrm>
        </p:grpSpPr>
        <p:sp>
          <p:nvSpPr>
            <p:cNvPr id="1440" name="Google Shape;1440;p1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19"/>
          <p:cNvGrpSpPr/>
          <p:nvPr/>
        </p:nvGrpSpPr>
        <p:grpSpPr>
          <a:xfrm flipH="1">
            <a:off x="7382043" y="3931951"/>
            <a:ext cx="2554939" cy="2227075"/>
            <a:chOff x="-5434800" y="644925"/>
            <a:chExt cx="3658275" cy="3188825"/>
          </a:xfrm>
        </p:grpSpPr>
        <p:sp>
          <p:nvSpPr>
            <p:cNvPr id="1463" name="Google Shape;1463;p19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6" name="Google Shape;1506;p19"/>
          <p:cNvSpPr txBox="1"/>
          <p:nvPr>
            <p:ph idx="1" type="subTitle"/>
          </p:nvPr>
        </p:nvSpPr>
        <p:spPr>
          <a:xfrm>
            <a:off x="4832081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7" name="Google Shape;1507;p19"/>
          <p:cNvSpPr txBox="1"/>
          <p:nvPr>
            <p:ph idx="2" type="subTitle"/>
          </p:nvPr>
        </p:nvSpPr>
        <p:spPr>
          <a:xfrm>
            <a:off x="1057900" y="1667625"/>
            <a:ext cx="32541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0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20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20"/>
          <p:cNvSpPr/>
          <p:nvPr/>
        </p:nvSpPr>
        <p:spPr>
          <a:xfrm flipH="1" rot="-5400000">
            <a:off x="6525905" y="-1966886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20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20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514" name="Google Shape;1514;p20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20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1533" name="Google Shape;1533;p20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20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1552" name="Google Shape;1552;p20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4" name="Google Shape;1574;p20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1575" name="Google Shape;1575;p20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7" name="Google Shape;161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8" name="Google Shape;1618;p20"/>
          <p:cNvSpPr txBox="1"/>
          <p:nvPr>
            <p:ph idx="1" type="subTitle"/>
          </p:nvPr>
        </p:nvSpPr>
        <p:spPr>
          <a:xfrm>
            <a:off x="720000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9" name="Google Shape;1619;p20"/>
          <p:cNvSpPr txBox="1"/>
          <p:nvPr>
            <p:ph idx="2" type="subTitle"/>
          </p:nvPr>
        </p:nvSpPr>
        <p:spPr>
          <a:xfrm>
            <a:off x="3375600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20"/>
          <p:cNvSpPr txBox="1"/>
          <p:nvPr>
            <p:ph idx="3" type="subTitle"/>
          </p:nvPr>
        </p:nvSpPr>
        <p:spPr>
          <a:xfrm>
            <a:off x="6031075" y="2535206"/>
            <a:ext cx="23928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1" name="Google Shape;1621;p20"/>
          <p:cNvSpPr txBox="1"/>
          <p:nvPr>
            <p:ph idx="4" type="subTitle"/>
          </p:nvPr>
        </p:nvSpPr>
        <p:spPr>
          <a:xfrm>
            <a:off x="720000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2" name="Google Shape;1622;p20"/>
          <p:cNvSpPr txBox="1"/>
          <p:nvPr>
            <p:ph idx="5" type="subTitle"/>
          </p:nvPr>
        </p:nvSpPr>
        <p:spPr>
          <a:xfrm>
            <a:off x="3375604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3" name="Google Shape;1623;p20"/>
          <p:cNvSpPr txBox="1"/>
          <p:nvPr>
            <p:ph idx="6" type="subTitle"/>
          </p:nvPr>
        </p:nvSpPr>
        <p:spPr>
          <a:xfrm>
            <a:off x="6031075" y="1626875"/>
            <a:ext cx="2392800" cy="9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947354" y="-684300"/>
            <a:ext cx="3850821" cy="6512086"/>
          </a:xfrm>
          <a:custGeom>
            <a:rect b="b" l="l" r="r" t="t"/>
            <a:pathLst>
              <a:path extrusionOk="0" h="107620" w="38692">
                <a:moveTo>
                  <a:pt x="1" y="0"/>
                </a:moveTo>
                <a:lnTo>
                  <a:pt x="1" y="107620"/>
                </a:lnTo>
                <a:lnTo>
                  <a:pt x="26915" y="107620"/>
                </a:lnTo>
                <a:cubicBezTo>
                  <a:pt x="24290" y="104815"/>
                  <a:pt x="23872" y="100478"/>
                  <a:pt x="24886" y="96778"/>
                </a:cubicBezTo>
                <a:cubicBezTo>
                  <a:pt x="25921" y="93078"/>
                  <a:pt x="28189" y="89876"/>
                  <a:pt x="30436" y="86752"/>
                </a:cubicBezTo>
                <a:cubicBezTo>
                  <a:pt x="32704" y="83649"/>
                  <a:pt x="35052" y="80526"/>
                  <a:pt x="36305" y="76886"/>
                </a:cubicBezTo>
                <a:cubicBezTo>
                  <a:pt x="38692" y="70023"/>
                  <a:pt x="36742" y="62165"/>
                  <a:pt x="32525" y="56237"/>
                </a:cubicBezTo>
                <a:cubicBezTo>
                  <a:pt x="29024" y="51284"/>
                  <a:pt x="23872" y="46907"/>
                  <a:pt x="23335" y="40880"/>
                </a:cubicBezTo>
                <a:cubicBezTo>
                  <a:pt x="22857" y="35628"/>
                  <a:pt x="26100" y="30794"/>
                  <a:pt x="26816" y="25562"/>
                </a:cubicBezTo>
                <a:cubicBezTo>
                  <a:pt x="27751" y="18779"/>
                  <a:pt x="24230" y="11916"/>
                  <a:pt x="18978" y="7500"/>
                </a:cubicBezTo>
                <a:cubicBezTo>
                  <a:pt x="13727" y="3084"/>
                  <a:pt x="6724" y="137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 rot="10800000">
            <a:off x="-208624" y="3303319"/>
            <a:ext cx="2441683" cy="203558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 rot="-5400000">
            <a:off x="-399117" y="-1455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 rot="-607564">
            <a:off x="7200146" y="4447941"/>
            <a:ext cx="654815" cy="987614"/>
            <a:chOff x="5185050" y="2463125"/>
            <a:chExt cx="751475" cy="1133400"/>
          </a:xfrm>
        </p:grpSpPr>
        <p:sp>
          <p:nvSpPr>
            <p:cNvPr id="62" name="Google Shape;62;p3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65" name="Google Shape;65;p3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 rot="-5721596">
            <a:off x="-277807" y="4326399"/>
            <a:ext cx="965676" cy="592749"/>
            <a:chOff x="3635425" y="69650"/>
            <a:chExt cx="965800" cy="592825"/>
          </a:xfrm>
        </p:grpSpPr>
        <p:sp>
          <p:nvSpPr>
            <p:cNvPr id="84" name="Google Shape;84;p3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 flipH="1">
            <a:off x="8340670" y="-369250"/>
            <a:ext cx="965805" cy="1080049"/>
            <a:chOff x="2180275" y="-47850"/>
            <a:chExt cx="812625" cy="908750"/>
          </a:xfrm>
        </p:grpSpPr>
        <p:sp>
          <p:nvSpPr>
            <p:cNvPr id="107" name="Google Shape;107;p3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 flipH="1" rot="-2417957">
            <a:off x="-153541" y="4793532"/>
            <a:ext cx="592916" cy="295872"/>
            <a:chOff x="5351150" y="1861950"/>
            <a:chExt cx="1036450" cy="517200"/>
          </a:xfrm>
        </p:grpSpPr>
        <p:sp>
          <p:nvSpPr>
            <p:cNvPr id="126" name="Google Shape;126;p3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3"/>
          <p:cNvSpPr txBox="1"/>
          <p:nvPr>
            <p:ph type="title"/>
          </p:nvPr>
        </p:nvSpPr>
        <p:spPr>
          <a:xfrm>
            <a:off x="713225" y="2347875"/>
            <a:ext cx="50676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"/>
          <p:cNvSpPr txBox="1"/>
          <p:nvPr>
            <p:ph hasCustomPrompt="1" idx="2" type="title"/>
          </p:nvPr>
        </p:nvSpPr>
        <p:spPr>
          <a:xfrm>
            <a:off x="713225" y="1333425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"/>
          <p:cNvSpPr txBox="1"/>
          <p:nvPr>
            <p:ph idx="1" type="subTitle"/>
          </p:nvPr>
        </p:nvSpPr>
        <p:spPr>
          <a:xfrm>
            <a:off x="713225" y="34350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5" name="Google Shape;1625;p21"/>
          <p:cNvGrpSpPr/>
          <p:nvPr/>
        </p:nvGrpSpPr>
        <p:grpSpPr>
          <a:xfrm>
            <a:off x="-2293405" y="-424649"/>
            <a:ext cx="12169474" cy="7733740"/>
            <a:chOff x="-2293405" y="-424649"/>
            <a:chExt cx="12169474" cy="7733740"/>
          </a:xfrm>
        </p:grpSpPr>
        <p:sp>
          <p:nvSpPr>
            <p:cNvPr id="1626" name="Google Shape;1626;p21"/>
            <p:cNvSpPr/>
            <p:nvPr/>
          </p:nvSpPr>
          <p:spPr>
            <a:xfrm flipH="1" rot="5400000">
              <a:off x="-153579" y="-1099897"/>
              <a:ext cx="1733602" cy="3278784"/>
            </a:xfrm>
            <a:custGeom>
              <a:rect b="b" l="l" r="r" t="t"/>
              <a:pathLst>
                <a:path extrusionOk="0" h="74539" w="49415">
                  <a:moveTo>
                    <a:pt x="49414" y="1"/>
                  </a:moveTo>
                  <a:cubicBezTo>
                    <a:pt x="46589" y="339"/>
                    <a:pt x="43804" y="756"/>
                    <a:pt x="41159" y="1493"/>
                  </a:cubicBezTo>
                  <a:cubicBezTo>
                    <a:pt x="36643" y="2746"/>
                    <a:pt x="32485" y="4934"/>
                    <a:pt x="30417" y="8057"/>
                  </a:cubicBezTo>
                  <a:cubicBezTo>
                    <a:pt x="26160" y="14562"/>
                    <a:pt x="32207" y="22539"/>
                    <a:pt x="28765" y="29283"/>
                  </a:cubicBezTo>
                  <a:cubicBezTo>
                    <a:pt x="26060" y="34614"/>
                    <a:pt x="18302" y="37578"/>
                    <a:pt x="12533" y="41517"/>
                  </a:cubicBezTo>
                  <a:cubicBezTo>
                    <a:pt x="5272" y="46430"/>
                    <a:pt x="796" y="53393"/>
                    <a:pt x="319" y="60534"/>
                  </a:cubicBezTo>
                  <a:cubicBezTo>
                    <a:pt x="1" y="65328"/>
                    <a:pt x="1513" y="70202"/>
                    <a:pt x="4536" y="74539"/>
                  </a:cubicBezTo>
                  <a:lnTo>
                    <a:pt x="49414" y="74539"/>
                  </a:lnTo>
                  <a:lnTo>
                    <a:pt x="49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 rot="-3828850">
              <a:off x="-1197568" y="2815472"/>
              <a:ext cx="3046210" cy="4338957"/>
            </a:xfrm>
            <a:custGeom>
              <a:rect b="b" l="l" r="r" t="t"/>
              <a:pathLst>
                <a:path extrusionOk="0" h="173552" w="121844">
                  <a:moveTo>
                    <a:pt x="81619" y="1"/>
                  </a:moveTo>
                  <a:cubicBezTo>
                    <a:pt x="80393" y="1"/>
                    <a:pt x="79165" y="116"/>
                    <a:pt x="77940" y="366"/>
                  </a:cubicBezTo>
                  <a:cubicBezTo>
                    <a:pt x="69446" y="2116"/>
                    <a:pt x="63558" y="9735"/>
                    <a:pt x="59241" y="17254"/>
                  </a:cubicBezTo>
                  <a:cubicBezTo>
                    <a:pt x="54924" y="24655"/>
                    <a:pt x="51343" y="32492"/>
                    <a:pt x="46450" y="39514"/>
                  </a:cubicBezTo>
                  <a:cubicBezTo>
                    <a:pt x="41556" y="46517"/>
                    <a:pt x="35091" y="52843"/>
                    <a:pt x="26975" y="55608"/>
                  </a:cubicBezTo>
                  <a:cubicBezTo>
                    <a:pt x="24432" y="56470"/>
                    <a:pt x="21708" y="56912"/>
                    <a:pt x="18994" y="56912"/>
                  </a:cubicBezTo>
                  <a:cubicBezTo>
                    <a:pt x="13070" y="56912"/>
                    <a:pt x="7196" y="54804"/>
                    <a:pt x="3362" y="50356"/>
                  </a:cubicBezTo>
                  <a:lnTo>
                    <a:pt x="0" y="144588"/>
                  </a:lnTo>
                  <a:lnTo>
                    <a:pt x="87210" y="173552"/>
                  </a:lnTo>
                  <a:cubicBezTo>
                    <a:pt x="95386" y="160761"/>
                    <a:pt x="103920" y="145901"/>
                    <a:pt x="100021" y="131220"/>
                  </a:cubicBezTo>
                  <a:cubicBezTo>
                    <a:pt x="98131" y="124078"/>
                    <a:pt x="93397" y="117892"/>
                    <a:pt x="91785" y="110671"/>
                  </a:cubicBezTo>
                  <a:cubicBezTo>
                    <a:pt x="88801" y="97343"/>
                    <a:pt x="96878" y="84293"/>
                    <a:pt x="104934" y="73253"/>
                  </a:cubicBezTo>
                  <a:cubicBezTo>
                    <a:pt x="112991" y="62232"/>
                    <a:pt x="121843" y="50077"/>
                    <a:pt x="120709" y="36471"/>
                  </a:cubicBezTo>
                  <a:cubicBezTo>
                    <a:pt x="119635" y="23899"/>
                    <a:pt x="110067" y="13594"/>
                    <a:pt x="99524" y="6612"/>
                  </a:cubicBezTo>
                  <a:cubicBezTo>
                    <a:pt x="94145" y="3048"/>
                    <a:pt x="87916" y="1"/>
                    <a:pt x="8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 flipH="1" rot="-5400000">
              <a:off x="7049693" y="2480160"/>
              <a:ext cx="1628832" cy="4023920"/>
            </a:xfrm>
            <a:custGeom>
              <a:rect b="b" l="l" r="r" t="t"/>
              <a:pathLst>
                <a:path extrusionOk="0" h="174858" w="75096">
                  <a:moveTo>
                    <a:pt x="72370" y="1"/>
                  </a:moveTo>
                  <a:cubicBezTo>
                    <a:pt x="51205" y="5889"/>
                    <a:pt x="35648" y="27671"/>
                    <a:pt x="36941" y="49613"/>
                  </a:cubicBezTo>
                  <a:cubicBezTo>
                    <a:pt x="38135" y="69824"/>
                    <a:pt x="51821" y="88941"/>
                    <a:pt x="47942" y="108814"/>
                  </a:cubicBezTo>
                  <a:cubicBezTo>
                    <a:pt x="47226" y="112593"/>
                    <a:pt x="45654" y="116492"/>
                    <a:pt x="42432" y="118581"/>
                  </a:cubicBezTo>
                  <a:cubicBezTo>
                    <a:pt x="40283" y="119974"/>
                    <a:pt x="37697" y="120372"/>
                    <a:pt x="35251" y="120948"/>
                  </a:cubicBezTo>
                  <a:cubicBezTo>
                    <a:pt x="23514" y="123614"/>
                    <a:pt x="12414" y="130437"/>
                    <a:pt x="6327" y="140821"/>
                  </a:cubicBezTo>
                  <a:cubicBezTo>
                    <a:pt x="259" y="151185"/>
                    <a:pt x="1" y="165210"/>
                    <a:pt x="7202" y="174858"/>
                  </a:cubicBezTo>
                  <a:lnTo>
                    <a:pt x="75096" y="171556"/>
                  </a:lnTo>
                  <a:lnTo>
                    <a:pt x="72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7001952" y="-424649"/>
              <a:ext cx="2505994" cy="2089584"/>
            </a:xfrm>
            <a:custGeom>
              <a:rect b="b" l="l" r="r" t="t"/>
              <a:pathLst>
                <a:path extrusionOk="0" h="64608" w="77483">
                  <a:moveTo>
                    <a:pt x="140" y="1"/>
                  </a:moveTo>
                  <a:lnTo>
                    <a:pt x="140" y="1"/>
                  </a:lnTo>
                  <a:cubicBezTo>
                    <a:pt x="0" y="6227"/>
                    <a:pt x="359" y="12632"/>
                    <a:pt x="2845" y="18361"/>
                  </a:cubicBezTo>
                  <a:cubicBezTo>
                    <a:pt x="5332" y="24071"/>
                    <a:pt x="10245" y="29044"/>
                    <a:pt x="16352" y="30218"/>
                  </a:cubicBezTo>
                  <a:cubicBezTo>
                    <a:pt x="17516" y="30440"/>
                    <a:pt x="18701" y="30526"/>
                    <a:pt x="19896" y="30526"/>
                  </a:cubicBezTo>
                  <a:cubicBezTo>
                    <a:pt x="23825" y="30526"/>
                    <a:pt x="27874" y="29604"/>
                    <a:pt x="31722" y="29604"/>
                  </a:cubicBezTo>
                  <a:cubicBezTo>
                    <a:pt x="34028" y="29604"/>
                    <a:pt x="36262" y="29935"/>
                    <a:pt x="38354" y="30993"/>
                  </a:cubicBezTo>
                  <a:cubicBezTo>
                    <a:pt x="46470" y="35071"/>
                    <a:pt x="46390" y="46549"/>
                    <a:pt x="50906" y="54427"/>
                  </a:cubicBezTo>
                  <a:cubicBezTo>
                    <a:pt x="54554" y="60705"/>
                    <a:pt x="61788" y="64607"/>
                    <a:pt x="69005" y="64607"/>
                  </a:cubicBezTo>
                  <a:cubicBezTo>
                    <a:pt x="70523" y="64607"/>
                    <a:pt x="72041" y="64435"/>
                    <a:pt x="73524" y="64075"/>
                  </a:cubicBezTo>
                  <a:lnTo>
                    <a:pt x="77482" y="117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0" name="Google Shape;1630;p21"/>
            <p:cNvGrpSpPr/>
            <p:nvPr/>
          </p:nvGrpSpPr>
          <p:grpSpPr>
            <a:xfrm rot="-1158590">
              <a:off x="7786247" y="4262516"/>
              <a:ext cx="1793633" cy="1446062"/>
              <a:chOff x="8407218" y="2866971"/>
              <a:chExt cx="2624389" cy="2115834"/>
            </a:xfrm>
          </p:grpSpPr>
          <p:sp>
            <p:nvSpPr>
              <p:cNvPr id="1631" name="Google Shape;1631;p21"/>
              <p:cNvSpPr/>
              <p:nvPr/>
            </p:nvSpPr>
            <p:spPr>
              <a:xfrm>
                <a:off x="8479596" y="3024262"/>
                <a:ext cx="1026393" cy="680250"/>
              </a:xfrm>
              <a:custGeom>
                <a:rect b="b" l="l" r="r" t="t"/>
                <a:pathLst>
                  <a:path extrusionOk="0" h="29164" w="44004">
                    <a:moveTo>
                      <a:pt x="0" y="1"/>
                    </a:moveTo>
                    <a:lnTo>
                      <a:pt x="0" y="19416"/>
                    </a:lnTo>
                    <a:lnTo>
                      <a:pt x="44003" y="2916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32" name="Google Shape;1632;p21"/>
              <p:cNvGrpSpPr/>
              <p:nvPr/>
            </p:nvGrpSpPr>
            <p:grpSpPr>
              <a:xfrm>
                <a:off x="8407218" y="2866971"/>
                <a:ext cx="2624389" cy="2115834"/>
                <a:chOff x="281500" y="2833900"/>
                <a:chExt cx="2812850" cy="2267775"/>
              </a:xfrm>
            </p:grpSpPr>
            <p:sp>
              <p:nvSpPr>
                <p:cNvPr id="1633" name="Google Shape;1633;p21"/>
                <p:cNvSpPr/>
                <p:nvPr/>
              </p:nvSpPr>
              <p:spPr>
                <a:xfrm>
                  <a:off x="348625" y="2846400"/>
                  <a:ext cx="1361675" cy="325700"/>
                </a:xfrm>
                <a:custGeom>
                  <a:rect b="b" l="l" r="r" t="t"/>
                  <a:pathLst>
                    <a:path extrusionOk="0" h="13028" w="54467">
                      <a:moveTo>
                        <a:pt x="10586" y="1"/>
                      </a:moveTo>
                      <a:cubicBezTo>
                        <a:pt x="6988" y="1"/>
                        <a:pt x="3410" y="272"/>
                        <a:pt x="1" y="873"/>
                      </a:cubicBezTo>
                      <a:cubicBezTo>
                        <a:pt x="15776" y="7139"/>
                        <a:pt x="35071" y="11754"/>
                        <a:pt x="54467" y="13027"/>
                      </a:cubicBezTo>
                      <a:cubicBezTo>
                        <a:pt x="50886" y="9248"/>
                        <a:pt x="44361" y="6562"/>
                        <a:pt x="37558" y="4473"/>
                      </a:cubicBezTo>
                      <a:cubicBezTo>
                        <a:pt x="31869" y="2703"/>
                        <a:pt x="25801" y="1271"/>
                        <a:pt x="19396" y="515"/>
                      </a:cubicBezTo>
                      <a:cubicBezTo>
                        <a:pt x="16501" y="183"/>
                        <a:pt x="13537" y="1"/>
                        <a:pt x="105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21"/>
                <p:cNvSpPr/>
                <p:nvPr/>
              </p:nvSpPr>
              <p:spPr>
                <a:xfrm>
                  <a:off x="298743" y="2883130"/>
                  <a:ext cx="1332049" cy="300900"/>
                </a:xfrm>
                <a:custGeom>
                  <a:rect b="b" l="l" r="r" t="t"/>
                  <a:pathLst>
                    <a:path extrusionOk="0" fill="none" h="12036" w="56258">
                      <a:moveTo>
                        <a:pt x="1" y="1035"/>
                      </a:moveTo>
                      <a:cubicBezTo>
                        <a:pt x="10444" y="0"/>
                        <a:pt x="21365" y="20"/>
                        <a:pt x="31491" y="1731"/>
                      </a:cubicBezTo>
                      <a:cubicBezTo>
                        <a:pt x="41616" y="3482"/>
                        <a:pt x="50886" y="7023"/>
                        <a:pt x="56257" y="12036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21"/>
                <p:cNvSpPr/>
                <p:nvPr/>
              </p:nvSpPr>
              <p:spPr>
                <a:xfrm>
                  <a:off x="511750" y="2926400"/>
                  <a:ext cx="1043400" cy="258625"/>
                </a:xfrm>
                <a:custGeom>
                  <a:rect b="b" l="l" r="r" t="t"/>
                  <a:pathLst>
                    <a:path extrusionOk="0" fill="none" h="10345" w="41736">
                      <a:moveTo>
                        <a:pt x="0" y="955"/>
                      </a:moveTo>
                      <a:cubicBezTo>
                        <a:pt x="7818" y="0"/>
                        <a:pt x="16173" y="398"/>
                        <a:pt x="23573" y="2069"/>
                      </a:cubicBezTo>
                      <a:cubicBezTo>
                        <a:pt x="30993" y="3740"/>
                        <a:pt x="37399" y="6664"/>
                        <a:pt x="41735" y="10344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21"/>
                <p:cNvSpPr/>
                <p:nvPr/>
              </p:nvSpPr>
              <p:spPr>
                <a:xfrm>
                  <a:off x="1661050" y="2846400"/>
                  <a:ext cx="1362175" cy="325700"/>
                </a:xfrm>
                <a:custGeom>
                  <a:rect b="b" l="l" r="r" t="t"/>
                  <a:pathLst>
                    <a:path extrusionOk="0" h="13028" w="54487">
                      <a:moveTo>
                        <a:pt x="43901" y="1"/>
                      </a:moveTo>
                      <a:cubicBezTo>
                        <a:pt x="40950" y="1"/>
                        <a:pt x="37986" y="183"/>
                        <a:pt x="35091" y="515"/>
                      </a:cubicBezTo>
                      <a:cubicBezTo>
                        <a:pt x="28686" y="1271"/>
                        <a:pt x="22618" y="2703"/>
                        <a:pt x="16929" y="4473"/>
                      </a:cubicBezTo>
                      <a:cubicBezTo>
                        <a:pt x="10126" y="6562"/>
                        <a:pt x="3581" y="9248"/>
                        <a:pt x="0" y="13027"/>
                      </a:cubicBezTo>
                      <a:cubicBezTo>
                        <a:pt x="19376" y="11754"/>
                        <a:pt x="38672" y="7139"/>
                        <a:pt x="54487" y="873"/>
                      </a:cubicBezTo>
                      <a:cubicBezTo>
                        <a:pt x="51077" y="272"/>
                        <a:pt x="47499" y="1"/>
                        <a:pt x="439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21"/>
                <p:cNvSpPr/>
                <p:nvPr/>
              </p:nvSpPr>
              <p:spPr>
                <a:xfrm>
                  <a:off x="1740137" y="2883127"/>
                  <a:ext cx="1343051" cy="300900"/>
                </a:xfrm>
                <a:custGeom>
                  <a:rect b="b" l="l" r="r" t="t"/>
                  <a:pathLst>
                    <a:path extrusionOk="0" fill="none" h="12036" w="56277">
                      <a:moveTo>
                        <a:pt x="56277" y="1035"/>
                      </a:moveTo>
                      <a:cubicBezTo>
                        <a:pt x="45833" y="0"/>
                        <a:pt x="34892" y="20"/>
                        <a:pt x="24767" y="1731"/>
                      </a:cubicBezTo>
                      <a:cubicBezTo>
                        <a:pt x="14661" y="3482"/>
                        <a:pt x="5371" y="7023"/>
                        <a:pt x="0" y="12036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21"/>
                <p:cNvSpPr/>
                <p:nvPr/>
              </p:nvSpPr>
              <p:spPr>
                <a:xfrm>
                  <a:off x="1816700" y="2926400"/>
                  <a:ext cx="1043400" cy="258625"/>
                </a:xfrm>
                <a:custGeom>
                  <a:rect b="b" l="l" r="r" t="t"/>
                  <a:pathLst>
                    <a:path extrusionOk="0" fill="none" h="10345" w="41736">
                      <a:moveTo>
                        <a:pt x="41736" y="955"/>
                      </a:moveTo>
                      <a:cubicBezTo>
                        <a:pt x="33918" y="0"/>
                        <a:pt x="25563" y="398"/>
                        <a:pt x="18163" y="2069"/>
                      </a:cubicBezTo>
                      <a:cubicBezTo>
                        <a:pt x="10743" y="3740"/>
                        <a:pt x="4318" y="6664"/>
                        <a:pt x="1" y="10344"/>
                      </a:cubicBezTo>
                    </a:path>
                  </a:pathLst>
                </a:custGeom>
                <a:noFill/>
                <a:ln cap="flat" cmpd="sng" w="10450">
                  <a:solidFill>
                    <a:schemeClr val="lt1"/>
                  </a:solidFill>
                  <a:prstDash val="solid"/>
                  <a:miter lim="19892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21"/>
                <p:cNvSpPr/>
                <p:nvPr/>
              </p:nvSpPr>
              <p:spPr>
                <a:xfrm>
                  <a:off x="281500" y="2833900"/>
                  <a:ext cx="1263700" cy="2267775"/>
                </a:xfrm>
                <a:custGeom>
                  <a:rect b="b" l="l" r="r" t="t"/>
                  <a:pathLst>
                    <a:path extrusionOk="0" h="90711" w="50548">
                      <a:moveTo>
                        <a:pt x="0" y="0"/>
                      </a:moveTo>
                      <a:lnTo>
                        <a:pt x="0" y="79551"/>
                      </a:lnTo>
                      <a:lnTo>
                        <a:pt x="50547" y="90711"/>
                      </a:lnTo>
                      <a:lnTo>
                        <a:pt x="50547" y="111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21"/>
                <p:cNvSpPr/>
                <p:nvPr/>
              </p:nvSpPr>
              <p:spPr>
                <a:xfrm>
                  <a:off x="1830625" y="2833900"/>
                  <a:ext cx="1263725" cy="2267775"/>
                </a:xfrm>
                <a:custGeom>
                  <a:rect b="b" l="l" r="r" t="t"/>
                  <a:pathLst>
                    <a:path extrusionOk="0" h="90711" w="50549">
                      <a:moveTo>
                        <a:pt x="50548" y="0"/>
                      </a:moveTo>
                      <a:lnTo>
                        <a:pt x="1" y="11160"/>
                      </a:lnTo>
                      <a:lnTo>
                        <a:pt x="1" y="90711"/>
                      </a:lnTo>
                      <a:lnTo>
                        <a:pt x="50548" y="79551"/>
                      </a:lnTo>
                      <a:lnTo>
                        <a:pt x="5054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21"/>
                <p:cNvSpPr/>
                <p:nvPr/>
              </p:nvSpPr>
              <p:spPr>
                <a:xfrm>
                  <a:off x="1916175" y="2952750"/>
                  <a:ext cx="1100575" cy="1284100"/>
                </a:xfrm>
                <a:custGeom>
                  <a:rect b="b" l="l" r="r" t="t"/>
                  <a:pathLst>
                    <a:path extrusionOk="0" h="51364" w="44023">
                      <a:moveTo>
                        <a:pt x="44023" y="0"/>
                      </a:moveTo>
                      <a:lnTo>
                        <a:pt x="0" y="9708"/>
                      </a:lnTo>
                      <a:lnTo>
                        <a:pt x="0" y="51363"/>
                      </a:lnTo>
                      <a:lnTo>
                        <a:pt x="44023" y="41616"/>
                      </a:lnTo>
                      <a:lnTo>
                        <a:pt x="4402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21"/>
                <p:cNvSpPr/>
                <p:nvPr/>
              </p:nvSpPr>
              <p:spPr>
                <a:xfrm>
                  <a:off x="359075" y="4641809"/>
                  <a:ext cx="1100100" cy="313850"/>
                </a:xfrm>
                <a:custGeom>
                  <a:rect b="b" l="l" r="r" t="t"/>
                  <a:pathLst>
                    <a:path extrusionOk="0" h="12554" w="44004">
                      <a:moveTo>
                        <a:pt x="0" y="1"/>
                      </a:moveTo>
                      <a:lnTo>
                        <a:pt x="0" y="2826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21"/>
                <p:cNvSpPr/>
                <p:nvPr/>
              </p:nvSpPr>
              <p:spPr>
                <a:xfrm>
                  <a:off x="359075" y="452395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21"/>
                <p:cNvSpPr/>
                <p:nvPr/>
              </p:nvSpPr>
              <p:spPr>
                <a:xfrm>
                  <a:off x="359075" y="4405584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21"/>
                <p:cNvSpPr/>
                <p:nvPr/>
              </p:nvSpPr>
              <p:spPr>
                <a:xfrm>
                  <a:off x="359075" y="4287734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21"/>
                <p:cNvSpPr/>
                <p:nvPr/>
              </p:nvSpPr>
              <p:spPr>
                <a:xfrm>
                  <a:off x="359075" y="4169359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21"/>
                <p:cNvSpPr/>
                <p:nvPr/>
              </p:nvSpPr>
              <p:spPr>
                <a:xfrm>
                  <a:off x="359075" y="405150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2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21"/>
                <p:cNvSpPr/>
                <p:nvPr/>
              </p:nvSpPr>
              <p:spPr>
                <a:xfrm>
                  <a:off x="359075" y="3933134"/>
                  <a:ext cx="1100100" cy="313825"/>
                </a:xfrm>
                <a:custGeom>
                  <a:rect b="b" l="l" r="r" t="t"/>
                  <a:pathLst>
                    <a:path extrusionOk="0" h="12553" w="44004">
                      <a:moveTo>
                        <a:pt x="0" y="1"/>
                      </a:moveTo>
                      <a:lnTo>
                        <a:pt x="0" y="2825"/>
                      </a:lnTo>
                      <a:lnTo>
                        <a:pt x="44003" y="12553"/>
                      </a:lnTo>
                      <a:lnTo>
                        <a:pt x="44003" y="972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21"/>
                <p:cNvSpPr/>
                <p:nvPr/>
              </p:nvSpPr>
              <p:spPr>
                <a:xfrm>
                  <a:off x="359075" y="3815284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2"/>
                      </a:lnTo>
                      <a:lnTo>
                        <a:pt x="44003" y="97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21"/>
                <p:cNvSpPr/>
                <p:nvPr/>
              </p:nvSpPr>
              <p:spPr>
                <a:xfrm>
                  <a:off x="359075" y="3697409"/>
                  <a:ext cx="1100100" cy="313325"/>
                </a:xfrm>
                <a:custGeom>
                  <a:rect b="b" l="l" r="r" t="t"/>
                  <a:pathLst>
                    <a:path extrusionOk="0" h="12533" w="44004">
                      <a:moveTo>
                        <a:pt x="0" y="0"/>
                      </a:moveTo>
                      <a:lnTo>
                        <a:pt x="0" y="2805"/>
                      </a:lnTo>
                      <a:lnTo>
                        <a:pt x="44003" y="12533"/>
                      </a:lnTo>
                      <a:lnTo>
                        <a:pt x="44003" y="97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21"/>
                <p:cNvSpPr/>
                <p:nvPr/>
              </p:nvSpPr>
              <p:spPr>
                <a:xfrm>
                  <a:off x="359075" y="3579034"/>
                  <a:ext cx="1100100" cy="313350"/>
                </a:xfrm>
                <a:custGeom>
                  <a:rect b="b" l="l" r="r" t="t"/>
                  <a:pathLst>
                    <a:path extrusionOk="0" h="12534" w="44004">
                      <a:moveTo>
                        <a:pt x="0" y="1"/>
                      </a:moveTo>
                      <a:lnTo>
                        <a:pt x="0" y="2806"/>
                      </a:lnTo>
                      <a:lnTo>
                        <a:pt x="44003" y="12533"/>
                      </a:lnTo>
                      <a:lnTo>
                        <a:pt x="44003" y="972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>
                    <a:alpha val="100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21"/>
                <p:cNvSpPr/>
                <p:nvPr/>
              </p:nvSpPr>
              <p:spPr>
                <a:xfrm>
                  <a:off x="1967900" y="3025350"/>
                  <a:ext cx="997150" cy="1138900"/>
                </a:xfrm>
                <a:custGeom>
                  <a:rect b="b" l="l" r="r" t="t"/>
                  <a:pathLst>
                    <a:path extrusionOk="0" h="45556" w="39886">
                      <a:moveTo>
                        <a:pt x="39885" y="1"/>
                      </a:moveTo>
                      <a:lnTo>
                        <a:pt x="0" y="8833"/>
                      </a:lnTo>
                      <a:lnTo>
                        <a:pt x="0" y="45555"/>
                      </a:lnTo>
                      <a:lnTo>
                        <a:pt x="39885" y="36723"/>
                      </a:lnTo>
                      <a:lnTo>
                        <a:pt x="398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21"/>
                <p:cNvSpPr/>
                <p:nvPr/>
              </p:nvSpPr>
              <p:spPr>
                <a:xfrm>
                  <a:off x="2023600" y="3123325"/>
                  <a:ext cx="885250" cy="250675"/>
                </a:xfrm>
                <a:custGeom>
                  <a:rect b="b" l="l" r="r" t="t"/>
                  <a:pathLst>
                    <a:path extrusionOk="0" h="10027" w="35410">
                      <a:moveTo>
                        <a:pt x="35409" y="1"/>
                      </a:moveTo>
                      <a:lnTo>
                        <a:pt x="0" y="7838"/>
                      </a:lnTo>
                      <a:lnTo>
                        <a:pt x="0" y="10027"/>
                      </a:lnTo>
                      <a:lnTo>
                        <a:pt x="35409" y="2189"/>
                      </a:lnTo>
                      <a:lnTo>
                        <a:pt x="354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21"/>
                <p:cNvSpPr/>
                <p:nvPr/>
              </p:nvSpPr>
              <p:spPr>
                <a:xfrm>
                  <a:off x="2023600" y="3241700"/>
                  <a:ext cx="885250" cy="250675"/>
                </a:xfrm>
                <a:custGeom>
                  <a:rect b="b" l="l" r="r" t="t"/>
                  <a:pathLst>
                    <a:path extrusionOk="0" h="10027" w="35410">
                      <a:moveTo>
                        <a:pt x="35409" y="0"/>
                      </a:moveTo>
                      <a:lnTo>
                        <a:pt x="0" y="7838"/>
                      </a:lnTo>
                      <a:lnTo>
                        <a:pt x="0" y="10026"/>
                      </a:lnTo>
                      <a:lnTo>
                        <a:pt x="35409" y="2188"/>
                      </a:lnTo>
                      <a:lnTo>
                        <a:pt x="3540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21"/>
                <p:cNvSpPr/>
                <p:nvPr/>
              </p:nvSpPr>
              <p:spPr>
                <a:xfrm>
                  <a:off x="1545175" y="3112875"/>
                  <a:ext cx="285475" cy="1988800"/>
                </a:xfrm>
                <a:custGeom>
                  <a:rect b="b" l="l" r="r" t="t"/>
                  <a:pathLst>
                    <a:path extrusionOk="0" h="79552" w="11419">
                      <a:moveTo>
                        <a:pt x="0" y="1"/>
                      </a:moveTo>
                      <a:lnTo>
                        <a:pt x="0" y="79552"/>
                      </a:lnTo>
                      <a:lnTo>
                        <a:pt x="11419" y="79552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21"/>
                <p:cNvSpPr/>
                <p:nvPr/>
              </p:nvSpPr>
              <p:spPr>
                <a:xfrm>
                  <a:off x="1545175" y="3112875"/>
                  <a:ext cx="285475" cy="1988800"/>
                </a:xfrm>
                <a:custGeom>
                  <a:rect b="b" l="l" r="r" t="t"/>
                  <a:pathLst>
                    <a:path extrusionOk="0" h="79552" w="11419">
                      <a:moveTo>
                        <a:pt x="0" y="1"/>
                      </a:moveTo>
                      <a:lnTo>
                        <a:pt x="0" y="79552"/>
                      </a:lnTo>
                      <a:lnTo>
                        <a:pt x="11419" y="79552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rgbClr val="000000">
                    <a:alpha val="15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21"/>
                <p:cNvSpPr/>
                <p:nvPr/>
              </p:nvSpPr>
              <p:spPr>
                <a:xfrm>
                  <a:off x="1545175" y="4820675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1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21"/>
                <p:cNvSpPr/>
                <p:nvPr/>
              </p:nvSpPr>
              <p:spPr>
                <a:xfrm>
                  <a:off x="1545175" y="3217325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0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21"/>
                <p:cNvSpPr/>
                <p:nvPr/>
              </p:nvSpPr>
              <p:spPr>
                <a:xfrm>
                  <a:off x="1545175" y="4947500"/>
                  <a:ext cx="285475" cy="72125"/>
                </a:xfrm>
                <a:custGeom>
                  <a:rect b="b" l="l" r="r" t="t"/>
                  <a:pathLst>
                    <a:path extrusionOk="0" h="2885" w="11419">
                      <a:moveTo>
                        <a:pt x="0" y="0"/>
                      </a:moveTo>
                      <a:lnTo>
                        <a:pt x="0" y="2885"/>
                      </a:lnTo>
                      <a:lnTo>
                        <a:pt x="11419" y="2885"/>
                      </a:lnTo>
                      <a:lnTo>
                        <a:pt x="114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21"/>
                <p:cNvSpPr/>
                <p:nvPr/>
              </p:nvSpPr>
              <p:spPr>
                <a:xfrm>
                  <a:off x="1603350" y="3371000"/>
                  <a:ext cx="161175" cy="1376100"/>
                </a:xfrm>
                <a:custGeom>
                  <a:rect b="b" l="l" r="r" t="t"/>
                  <a:pathLst>
                    <a:path extrusionOk="0" h="55044" w="6447">
                      <a:moveTo>
                        <a:pt x="2865" y="0"/>
                      </a:moveTo>
                      <a:cubicBezTo>
                        <a:pt x="2865" y="1592"/>
                        <a:pt x="1572" y="2865"/>
                        <a:pt x="1" y="2865"/>
                      </a:cubicBezTo>
                      <a:lnTo>
                        <a:pt x="1" y="52199"/>
                      </a:lnTo>
                      <a:cubicBezTo>
                        <a:pt x="1572" y="52199"/>
                        <a:pt x="2865" y="53452"/>
                        <a:pt x="2865" y="55043"/>
                      </a:cubicBezTo>
                      <a:lnTo>
                        <a:pt x="3582" y="55043"/>
                      </a:lnTo>
                      <a:cubicBezTo>
                        <a:pt x="3582" y="53492"/>
                        <a:pt x="4855" y="52199"/>
                        <a:pt x="6446" y="52199"/>
                      </a:cubicBezTo>
                      <a:lnTo>
                        <a:pt x="6446" y="2865"/>
                      </a:lnTo>
                      <a:cubicBezTo>
                        <a:pt x="4875" y="2865"/>
                        <a:pt x="3582" y="1592"/>
                        <a:pt x="35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61" name="Google Shape;1661;p21"/>
              <p:cNvSpPr/>
              <p:nvPr/>
            </p:nvSpPr>
            <p:spPr>
              <a:xfrm>
                <a:off x="9932370" y="4434700"/>
                <a:ext cx="1026836" cy="292822"/>
              </a:xfrm>
              <a:custGeom>
                <a:rect b="b" l="l" r="r" t="t"/>
                <a:pathLst>
                  <a:path extrusionOk="0" h="12554" w="44023">
                    <a:moveTo>
                      <a:pt x="44023" y="1"/>
                    </a:moveTo>
                    <a:lnTo>
                      <a:pt x="0" y="9728"/>
                    </a:lnTo>
                    <a:lnTo>
                      <a:pt x="0" y="12553"/>
                    </a:lnTo>
                    <a:lnTo>
                      <a:pt x="44023" y="2826"/>
                    </a:lnTo>
                    <a:lnTo>
                      <a:pt x="44023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1"/>
              <p:cNvSpPr/>
              <p:nvPr/>
            </p:nvSpPr>
            <p:spPr>
              <a:xfrm>
                <a:off x="9932370" y="4553750"/>
                <a:ext cx="1026836" cy="292822"/>
              </a:xfrm>
              <a:custGeom>
                <a:rect b="b" l="l" r="r" t="t"/>
                <a:pathLst>
                  <a:path extrusionOk="0" h="12554" w="44023">
                    <a:moveTo>
                      <a:pt x="44023" y="1"/>
                    </a:moveTo>
                    <a:lnTo>
                      <a:pt x="0" y="9728"/>
                    </a:lnTo>
                    <a:lnTo>
                      <a:pt x="0" y="12553"/>
                    </a:lnTo>
                    <a:lnTo>
                      <a:pt x="44023" y="2826"/>
                    </a:lnTo>
                    <a:lnTo>
                      <a:pt x="44023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1"/>
              <p:cNvSpPr/>
              <p:nvPr/>
            </p:nvSpPr>
            <p:spPr>
              <a:xfrm>
                <a:off x="8477508" y="3024262"/>
                <a:ext cx="1026393" cy="680250"/>
              </a:xfrm>
              <a:custGeom>
                <a:rect b="b" l="l" r="r" t="t"/>
                <a:pathLst>
                  <a:path extrusionOk="0" h="29164" w="44004">
                    <a:moveTo>
                      <a:pt x="0" y="1"/>
                    </a:moveTo>
                    <a:lnTo>
                      <a:pt x="0" y="19416"/>
                    </a:lnTo>
                    <a:lnTo>
                      <a:pt x="44003" y="2916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21"/>
            <p:cNvGrpSpPr/>
            <p:nvPr/>
          </p:nvGrpSpPr>
          <p:grpSpPr>
            <a:xfrm flipH="1">
              <a:off x="8424009" y="-525"/>
              <a:ext cx="965805" cy="1080049"/>
              <a:chOff x="2180275" y="-47850"/>
              <a:chExt cx="812625" cy="908750"/>
            </a:xfrm>
          </p:grpSpPr>
          <p:sp>
            <p:nvSpPr>
              <p:cNvPr id="1665" name="Google Shape;1665;p21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1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1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1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1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1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1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1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1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1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1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1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1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1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1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1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1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1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3" name="Google Shape;1683;p21"/>
            <p:cNvGrpSpPr/>
            <p:nvPr/>
          </p:nvGrpSpPr>
          <p:grpSpPr>
            <a:xfrm flipH="1">
              <a:off x="-10" y="4490840"/>
              <a:ext cx="808461" cy="818631"/>
              <a:chOff x="-164575" y="3031625"/>
              <a:chExt cx="624150" cy="632050"/>
            </a:xfrm>
          </p:grpSpPr>
          <p:sp>
            <p:nvSpPr>
              <p:cNvPr id="1684" name="Google Shape;1684;p21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1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1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1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1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1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0" name="Google Shape;169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1" name="Google Shape;1691;p21"/>
          <p:cNvSpPr txBox="1"/>
          <p:nvPr>
            <p:ph idx="1" type="subTitle"/>
          </p:nvPr>
        </p:nvSpPr>
        <p:spPr>
          <a:xfrm>
            <a:off x="1376573" y="19953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21"/>
          <p:cNvSpPr txBox="1"/>
          <p:nvPr>
            <p:ph idx="2" type="subTitle"/>
          </p:nvPr>
        </p:nvSpPr>
        <p:spPr>
          <a:xfrm>
            <a:off x="5256127" y="1995300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3" name="Google Shape;1693;p21"/>
          <p:cNvSpPr txBox="1"/>
          <p:nvPr>
            <p:ph idx="3" type="subTitle"/>
          </p:nvPr>
        </p:nvSpPr>
        <p:spPr>
          <a:xfrm>
            <a:off x="1376573" y="3638175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4" name="Google Shape;1694;p21"/>
          <p:cNvSpPr txBox="1"/>
          <p:nvPr>
            <p:ph idx="4" type="subTitle"/>
          </p:nvPr>
        </p:nvSpPr>
        <p:spPr>
          <a:xfrm>
            <a:off x="5256127" y="3638175"/>
            <a:ext cx="251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21"/>
          <p:cNvSpPr txBox="1"/>
          <p:nvPr>
            <p:ph idx="5" type="subTitle"/>
          </p:nvPr>
        </p:nvSpPr>
        <p:spPr>
          <a:xfrm>
            <a:off x="1376573" y="1489700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6" name="Google Shape;1696;p21"/>
          <p:cNvSpPr txBox="1"/>
          <p:nvPr>
            <p:ph idx="6" type="subTitle"/>
          </p:nvPr>
        </p:nvSpPr>
        <p:spPr>
          <a:xfrm>
            <a:off x="1376573" y="3132675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7" name="Google Shape;1697;p21"/>
          <p:cNvSpPr txBox="1"/>
          <p:nvPr>
            <p:ph idx="7" type="subTitle"/>
          </p:nvPr>
        </p:nvSpPr>
        <p:spPr>
          <a:xfrm>
            <a:off x="5256123" y="1489700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8" name="Google Shape;1698;p21"/>
          <p:cNvSpPr txBox="1"/>
          <p:nvPr>
            <p:ph idx="8" type="subTitle"/>
          </p:nvPr>
        </p:nvSpPr>
        <p:spPr>
          <a:xfrm>
            <a:off x="5256123" y="3132675"/>
            <a:ext cx="2511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2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22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22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22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4" name="Google Shape;1704;p22"/>
          <p:cNvGrpSpPr/>
          <p:nvPr/>
        </p:nvGrpSpPr>
        <p:grpSpPr>
          <a:xfrm>
            <a:off x="8214176" y="-7217"/>
            <a:ext cx="1287758" cy="1477190"/>
            <a:chOff x="6991800" y="4370325"/>
            <a:chExt cx="1673500" cy="1919675"/>
          </a:xfrm>
        </p:grpSpPr>
        <p:sp>
          <p:nvSpPr>
            <p:cNvPr id="1705" name="Google Shape;1705;p22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2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2"/>
            <p:cNvSpPr/>
            <p:nvPr/>
          </p:nvSpPr>
          <p:spPr>
            <a:xfrm>
              <a:off x="7006225" y="4476750"/>
              <a:ext cx="1646650" cy="1772975"/>
            </a:xfrm>
            <a:custGeom>
              <a:rect b="b" l="l" r="r" t="t"/>
              <a:pathLst>
                <a:path extrusionOk="0" h="70919" w="65866">
                  <a:moveTo>
                    <a:pt x="35390" y="1"/>
                  </a:moveTo>
                  <a:lnTo>
                    <a:pt x="1" y="24489"/>
                  </a:lnTo>
                  <a:lnTo>
                    <a:pt x="32147" y="70918"/>
                  </a:lnTo>
                  <a:lnTo>
                    <a:pt x="64891" y="48241"/>
                  </a:lnTo>
                  <a:lnTo>
                    <a:pt x="65865" y="44023"/>
                  </a:lnTo>
                  <a:lnTo>
                    <a:pt x="35390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2"/>
            <p:cNvSpPr/>
            <p:nvPr/>
          </p:nvSpPr>
          <p:spPr>
            <a:xfrm>
              <a:off x="7043025" y="4370325"/>
              <a:ext cx="1622275" cy="1727725"/>
            </a:xfrm>
            <a:custGeom>
              <a:rect b="b" l="l" r="r" t="t"/>
              <a:pathLst>
                <a:path extrusionOk="0" h="69109" w="64891">
                  <a:moveTo>
                    <a:pt x="32744" y="1"/>
                  </a:moveTo>
                  <a:lnTo>
                    <a:pt x="1" y="22678"/>
                  </a:lnTo>
                  <a:lnTo>
                    <a:pt x="32147" y="69108"/>
                  </a:lnTo>
                  <a:lnTo>
                    <a:pt x="64891" y="46430"/>
                  </a:lnTo>
                  <a:lnTo>
                    <a:pt x="32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9" name="Google Shape;1709;p22"/>
            <p:cNvCxnSpPr/>
            <p:nvPr/>
          </p:nvCxnSpPr>
          <p:spPr>
            <a:xfrm flipH="1">
              <a:off x="7819100" y="5579750"/>
              <a:ext cx="8334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22"/>
            <p:cNvCxnSpPr/>
            <p:nvPr/>
          </p:nvCxnSpPr>
          <p:spPr>
            <a:xfrm flipH="1">
              <a:off x="7793300" y="5611488"/>
              <a:ext cx="859200" cy="58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1" name="Google Shape;1711;p22"/>
            <p:cNvCxnSpPr/>
            <p:nvPr/>
          </p:nvCxnSpPr>
          <p:spPr>
            <a:xfrm flipH="1">
              <a:off x="7793350" y="5658800"/>
              <a:ext cx="8382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2" name="Google Shape;1712;p22"/>
            <p:cNvSpPr/>
            <p:nvPr/>
          </p:nvSpPr>
          <p:spPr>
            <a:xfrm>
              <a:off x="7186250" y="4504100"/>
              <a:ext cx="1326875" cy="1412925"/>
            </a:xfrm>
            <a:custGeom>
              <a:rect b="b" l="l" r="r" t="t"/>
              <a:pathLst>
                <a:path extrusionOk="0" h="56517" w="53075">
                  <a:moveTo>
                    <a:pt x="26796" y="1"/>
                  </a:moveTo>
                  <a:lnTo>
                    <a:pt x="1" y="18541"/>
                  </a:lnTo>
                  <a:lnTo>
                    <a:pt x="26299" y="56516"/>
                  </a:lnTo>
                  <a:lnTo>
                    <a:pt x="53075" y="37976"/>
                  </a:lnTo>
                  <a:lnTo>
                    <a:pt x="2679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33825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2"/>
            <p:cNvSpPr/>
            <p:nvPr/>
          </p:nvSpPr>
          <p:spPr>
            <a:xfrm>
              <a:off x="7364300" y="4679175"/>
              <a:ext cx="719650" cy="685325"/>
            </a:xfrm>
            <a:custGeom>
              <a:rect b="b" l="l" r="r" t="t"/>
              <a:pathLst>
                <a:path extrusionOk="0" h="27413" w="28786">
                  <a:moveTo>
                    <a:pt x="16790" y="0"/>
                  </a:moveTo>
                  <a:lnTo>
                    <a:pt x="737" y="11100"/>
                  </a:lnTo>
                  <a:cubicBezTo>
                    <a:pt x="1672" y="12413"/>
                    <a:pt x="1313" y="14223"/>
                    <a:pt x="1" y="15119"/>
                  </a:cubicBezTo>
                  <a:lnTo>
                    <a:pt x="7978" y="26656"/>
                  </a:lnTo>
                  <a:cubicBezTo>
                    <a:pt x="8476" y="26309"/>
                    <a:pt x="9050" y="26142"/>
                    <a:pt x="9618" y="26142"/>
                  </a:cubicBezTo>
                  <a:cubicBezTo>
                    <a:pt x="10546" y="26142"/>
                    <a:pt x="11461" y="26586"/>
                    <a:pt x="12016" y="27412"/>
                  </a:cubicBezTo>
                  <a:lnTo>
                    <a:pt x="28049" y="16292"/>
                  </a:lnTo>
                  <a:cubicBezTo>
                    <a:pt x="27134" y="14979"/>
                    <a:pt x="27472" y="13149"/>
                    <a:pt x="28785" y="12254"/>
                  </a:cubicBezTo>
                  <a:lnTo>
                    <a:pt x="20808" y="716"/>
                  </a:lnTo>
                  <a:cubicBezTo>
                    <a:pt x="20303" y="1076"/>
                    <a:pt x="19728" y="1247"/>
                    <a:pt x="19159" y="1247"/>
                  </a:cubicBezTo>
                  <a:cubicBezTo>
                    <a:pt x="18248" y="1247"/>
                    <a:pt x="17353" y="808"/>
                    <a:pt x="16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2"/>
            <p:cNvSpPr/>
            <p:nvPr/>
          </p:nvSpPr>
          <p:spPr>
            <a:xfrm>
              <a:off x="7632850" y="509145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6014"/>
                  </a:lnTo>
                  <a:lnTo>
                    <a:pt x="21922" y="1592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2"/>
            <p:cNvSpPr/>
            <p:nvPr/>
          </p:nvSpPr>
          <p:spPr>
            <a:xfrm>
              <a:off x="7684075" y="5163550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1" y="1442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7734800" y="5235675"/>
              <a:ext cx="548075" cy="399850"/>
            </a:xfrm>
            <a:custGeom>
              <a:rect b="b" l="l" r="r" t="t"/>
              <a:pathLst>
                <a:path extrusionOk="0" h="1599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599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7786525" y="5307275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0" y="1440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7837750" y="537940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0" y="14422"/>
                  </a:lnTo>
                  <a:lnTo>
                    <a:pt x="1094" y="1601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7438400" y="4749275"/>
              <a:ext cx="571950" cy="544600"/>
            </a:xfrm>
            <a:custGeom>
              <a:rect b="b" l="l" r="r" t="t"/>
              <a:pathLst>
                <a:path extrusionOk="0" h="21784" w="22878">
                  <a:moveTo>
                    <a:pt x="13329" y="1"/>
                  </a:moveTo>
                  <a:lnTo>
                    <a:pt x="558" y="8833"/>
                  </a:lnTo>
                  <a:cubicBezTo>
                    <a:pt x="1294" y="9888"/>
                    <a:pt x="1035" y="11320"/>
                    <a:pt x="1" y="12036"/>
                  </a:cubicBezTo>
                  <a:lnTo>
                    <a:pt x="6326" y="21226"/>
                  </a:lnTo>
                  <a:cubicBezTo>
                    <a:pt x="6734" y="20942"/>
                    <a:pt x="7198" y="20806"/>
                    <a:pt x="7656" y="20806"/>
                  </a:cubicBezTo>
                  <a:cubicBezTo>
                    <a:pt x="8384" y="20806"/>
                    <a:pt x="9097" y="21149"/>
                    <a:pt x="9549" y="21783"/>
                  </a:cubicBezTo>
                  <a:lnTo>
                    <a:pt x="22300" y="12971"/>
                  </a:lnTo>
                  <a:cubicBezTo>
                    <a:pt x="21584" y="11917"/>
                    <a:pt x="21823" y="10484"/>
                    <a:pt x="22877" y="9748"/>
                  </a:cubicBezTo>
                  <a:lnTo>
                    <a:pt x="16531" y="578"/>
                  </a:lnTo>
                  <a:cubicBezTo>
                    <a:pt x="16127" y="868"/>
                    <a:pt x="15669" y="1006"/>
                    <a:pt x="15218" y="1006"/>
                  </a:cubicBezTo>
                  <a:cubicBezTo>
                    <a:pt x="14493" y="1006"/>
                    <a:pt x="13782" y="651"/>
                    <a:pt x="13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7080825" y="5078025"/>
              <a:ext cx="657475" cy="976750"/>
            </a:xfrm>
            <a:custGeom>
              <a:rect b="b" l="l" r="r" t="t"/>
              <a:pathLst>
                <a:path extrusionOk="0" fill="none" h="39070" w="26299">
                  <a:moveTo>
                    <a:pt x="1" y="0"/>
                  </a:moveTo>
                  <a:lnTo>
                    <a:pt x="26299" y="39069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7060925" y="5121775"/>
              <a:ext cx="657500" cy="976750"/>
            </a:xfrm>
            <a:custGeom>
              <a:rect b="b" l="l" r="r" t="t"/>
              <a:pathLst>
                <a:path extrusionOk="0" fill="none" h="39070" w="26300">
                  <a:moveTo>
                    <a:pt x="1" y="1"/>
                  </a:moveTo>
                  <a:lnTo>
                    <a:pt x="26299" y="39070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4" name="Google Shape;1724;p22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725" name="Google Shape;1725;p2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3" name="Google Shape;1743;p22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1744" name="Google Shape;1744;p22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22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1763" name="Google Shape;1763;p22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1" type="subTitle"/>
          </p:nvPr>
        </p:nvSpPr>
        <p:spPr>
          <a:xfrm>
            <a:off x="720000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7" name="Google Shape;1787;p22"/>
          <p:cNvSpPr txBox="1"/>
          <p:nvPr>
            <p:ph idx="2" type="subTitle"/>
          </p:nvPr>
        </p:nvSpPr>
        <p:spPr>
          <a:xfrm>
            <a:off x="3419425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 txBox="1"/>
          <p:nvPr>
            <p:ph idx="3" type="subTitle"/>
          </p:nvPr>
        </p:nvSpPr>
        <p:spPr>
          <a:xfrm>
            <a:off x="720000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9" name="Google Shape;1789;p22"/>
          <p:cNvSpPr txBox="1"/>
          <p:nvPr>
            <p:ph idx="4" type="subTitle"/>
          </p:nvPr>
        </p:nvSpPr>
        <p:spPr>
          <a:xfrm>
            <a:off x="3419425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0" name="Google Shape;1790;p22"/>
          <p:cNvSpPr txBox="1"/>
          <p:nvPr>
            <p:ph idx="5" type="subTitle"/>
          </p:nvPr>
        </p:nvSpPr>
        <p:spPr>
          <a:xfrm>
            <a:off x="6118850" y="2149201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1" name="Google Shape;1791;p22"/>
          <p:cNvSpPr txBox="1"/>
          <p:nvPr>
            <p:ph idx="6" type="subTitle"/>
          </p:nvPr>
        </p:nvSpPr>
        <p:spPr>
          <a:xfrm>
            <a:off x="6118850" y="3579425"/>
            <a:ext cx="230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2" name="Google Shape;1792;p22"/>
          <p:cNvSpPr txBox="1"/>
          <p:nvPr>
            <p:ph idx="7" type="subTitle"/>
          </p:nvPr>
        </p:nvSpPr>
        <p:spPr>
          <a:xfrm>
            <a:off x="721045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3" name="Google Shape;1793;p22"/>
          <p:cNvSpPr txBox="1"/>
          <p:nvPr>
            <p:ph idx="8" type="subTitle"/>
          </p:nvPr>
        </p:nvSpPr>
        <p:spPr>
          <a:xfrm>
            <a:off x="3420470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4" name="Google Shape;1794;p22"/>
          <p:cNvSpPr txBox="1"/>
          <p:nvPr>
            <p:ph idx="9" type="subTitle"/>
          </p:nvPr>
        </p:nvSpPr>
        <p:spPr>
          <a:xfrm>
            <a:off x="6119895" y="16566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5" name="Google Shape;1795;p22"/>
          <p:cNvSpPr txBox="1"/>
          <p:nvPr>
            <p:ph idx="13" type="subTitle"/>
          </p:nvPr>
        </p:nvSpPr>
        <p:spPr>
          <a:xfrm>
            <a:off x="721045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6" name="Google Shape;1796;p22"/>
          <p:cNvSpPr txBox="1"/>
          <p:nvPr>
            <p:ph idx="14" type="subTitle"/>
          </p:nvPr>
        </p:nvSpPr>
        <p:spPr>
          <a:xfrm>
            <a:off x="3420470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7" name="Google Shape;1797;p22"/>
          <p:cNvSpPr txBox="1"/>
          <p:nvPr>
            <p:ph idx="15" type="subTitle"/>
          </p:nvPr>
        </p:nvSpPr>
        <p:spPr>
          <a:xfrm>
            <a:off x="6119895" y="3086800"/>
            <a:ext cx="2303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23"/>
          <p:cNvSpPr/>
          <p:nvPr/>
        </p:nvSpPr>
        <p:spPr>
          <a:xfrm rot="-5400000">
            <a:off x="6582082" y="-938615"/>
            <a:ext cx="3004935" cy="366469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23"/>
          <p:cNvSpPr/>
          <p:nvPr/>
        </p:nvSpPr>
        <p:spPr>
          <a:xfrm flipH="1" rot="-5400000">
            <a:off x="-391216" y="2110801"/>
            <a:ext cx="3586189" cy="4328694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23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23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3" name="Google Shape;1803;p23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1804" name="Google Shape;1804;p23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3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23"/>
          <p:cNvGrpSpPr/>
          <p:nvPr/>
        </p:nvGrpSpPr>
        <p:grpSpPr>
          <a:xfrm rot="5721596">
            <a:off x="8318881" y="4326399"/>
            <a:ext cx="965676" cy="592749"/>
            <a:chOff x="3635425" y="69650"/>
            <a:chExt cx="965800" cy="592825"/>
          </a:xfrm>
        </p:grpSpPr>
        <p:sp>
          <p:nvSpPr>
            <p:cNvPr id="1823" name="Google Shape;1823;p23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23"/>
          <p:cNvGrpSpPr/>
          <p:nvPr/>
        </p:nvGrpSpPr>
        <p:grpSpPr>
          <a:xfrm rot="2417957">
            <a:off x="8567376" y="4793532"/>
            <a:ext cx="592916" cy="295872"/>
            <a:chOff x="5351150" y="1861950"/>
            <a:chExt cx="1036450" cy="517200"/>
          </a:xfrm>
        </p:grpSpPr>
        <p:sp>
          <p:nvSpPr>
            <p:cNvPr id="1846" name="Google Shape;1846;p23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Google Shape;1868;p23"/>
          <p:cNvSpPr txBox="1"/>
          <p:nvPr>
            <p:ph hasCustomPrompt="1" type="title"/>
          </p:nvPr>
        </p:nvSpPr>
        <p:spPr>
          <a:xfrm>
            <a:off x="713225" y="63835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9" name="Google Shape;1869;p23"/>
          <p:cNvSpPr txBox="1"/>
          <p:nvPr>
            <p:ph idx="1" type="subTitle"/>
          </p:nvPr>
        </p:nvSpPr>
        <p:spPr>
          <a:xfrm>
            <a:off x="713225" y="1327277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0" name="Google Shape;1870;p23"/>
          <p:cNvSpPr txBox="1"/>
          <p:nvPr>
            <p:ph hasCustomPrompt="1" idx="2" type="title"/>
          </p:nvPr>
        </p:nvSpPr>
        <p:spPr>
          <a:xfrm>
            <a:off x="2223600" y="19906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1" name="Google Shape;1871;p23"/>
          <p:cNvSpPr txBox="1"/>
          <p:nvPr>
            <p:ph idx="3" type="subTitle"/>
          </p:nvPr>
        </p:nvSpPr>
        <p:spPr>
          <a:xfrm>
            <a:off x="2223600" y="267953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2" name="Google Shape;1872;p23"/>
          <p:cNvSpPr txBox="1"/>
          <p:nvPr>
            <p:ph hasCustomPrompt="1" idx="4" type="title"/>
          </p:nvPr>
        </p:nvSpPr>
        <p:spPr>
          <a:xfrm>
            <a:off x="3733975" y="334286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3" name="Google Shape;1873;p23"/>
          <p:cNvSpPr txBox="1"/>
          <p:nvPr>
            <p:ph idx="5" type="subTitle"/>
          </p:nvPr>
        </p:nvSpPr>
        <p:spPr>
          <a:xfrm>
            <a:off x="3733975" y="403178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7_1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4"/>
          <p:cNvSpPr/>
          <p:nvPr/>
        </p:nvSpPr>
        <p:spPr>
          <a:xfrm flipH="1" rot="3829136">
            <a:off x="7753709" y="3623420"/>
            <a:ext cx="1931043" cy="275053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24"/>
          <p:cNvSpPr/>
          <p:nvPr/>
        </p:nvSpPr>
        <p:spPr>
          <a:xfrm flipH="1" rot="5400000">
            <a:off x="-258052" y="-995378"/>
            <a:ext cx="1499128" cy="2835277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24"/>
          <p:cNvSpPr/>
          <p:nvPr/>
        </p:nvSpPr>
        <p:spPr>
          <a:xfrm rot="-3829012">
            <a:off x="-1309578" y="3593500"/>
            <a:ext cx="2370653" cy="337670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24"/>
          <p:cNvSpPr/>
          <p:nvPr/>
        </p:nvSpPr>
        <p:spPr>
          <a:xfrm>
            <a:off x="7001952" y="-424649"/>
            <a:ext cx="2505994" cy="2089584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9" name="Google Shape;1879;p24"/>
          <p:cNvGrpSpPr/>
          <p:nvPr/>
        </p:nvGrpSpPr>
        <p:grpSpPr>
          <a:xfrm rot="-1158409">
            <a:off x="7903788" y="4351312"/>
            <a:ext cx="1734370" cy="1398283"/>
            <a:chOff x="8407218" y="2866971"/>
            <a:chExt cx="2624389" cy="2115834"/>
          </a:xfrm>
        </p:grpSpPr>
        <p:sp>
          <p:nvSpPr>
            <p:cNvPr id="1880" name="Google Shape;1880;p24"/>
            <p:cNvSpPr/>
            <p:nvPr/>
          </p:nvSpPr>
          <p:spPr>
            <a:xfrm>
              <a:off x="8479596" y="3024262"/>
              <a:ext cx="1026393" cy="68025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1" name="Google Shape;1881;p24"/>
            <p:cNvGrpSpPr/>
            <p:nvPr/>
          </p:nvGrpSpPr>
          <p:grpSpPr>
            <a:xfrm>
              <a:off x="8407218" y="2866971"/>
              <a:ext cx="2624389" cy="2115834"/>
              <a:chOff x="281500" y="2833900"/>
              <a:chExt cx="2812850" cy="2267775"/>
            </a:xfrm>
          </p:grpSpPr>
          <p:sp>
            <p:nvSpPr>
              <p:cNvPr id="1882" name="Google Shape;1882;p24"/>
              <p:cNvSpPr/>
              <p:nvPr/>
            </p:nvSpPr>
            <p:spPr>
              <a:xfrm>
                <a:off x="348625" y="2846400"/>
                <a:ext cx="1361675" cy="325700"/>
              </a:xfrm>
              <a:custGeom>
                <a:rect b="b" l="l" r="r" t="t"/>
                <a:pathLst>
                  <a:path extrusionOk="0" h="13028" w="54467">
                    <a:moveTo>
                      <a:pt x="10586" y="1"/>
                    </a:moveTo>
                    <a:cubicBezTo>
                      <a:pt x="6988" y="1"/>
                      <a:pt x="3410" y="272"/>
                      <a:pt x="1" y="873"/>
                    </a:cubicBezTo>
                    <a:cubicBezTo>
                      <a:pt x="15776" y="7139"/>
                      <a:pt x="35071" y="11754"/>
                      <a:pt x="54467" y="13027"/>
                    </a:cubicBezTo>
                    <a:cubicBezTo>
                      <a:pt x="50886" y="9248"/>
                      <a:pt x="44361" y="6562"/>
                      <a:pt x="37558" y="4473"/>
                    </a:cubicBezTo>
                    <a:cubicBezTo>
                      <a:pt x="31869" y="2703"/>
                      <a:pt x="25801" y="1271"/>
                      <a:pt x="19396" y="515"/>
                    </a:cubicBezTo>
                    <a:cubicBezTo>
                      <a:pt x="16501" y="183"/>
                      <a:pt x="13537" y="1"/>
                      <a:pt x="105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4"/>
              <p:cNvSpPr/>
              <p:nvPr/>
            </p:nvSpPr>
            <p:spPr>
              <a:xfrm>
                <a:off x="298743" y="2883130"/>
                <a:ext cx="1332049" cy="300900"/>
              </a:xfrm>
              <a:custGeom>
                <a:rect b="b" l="l" r="r" t="t"/>
                <a:pathLst>
                  <a:path extrusionOk="0" fill="none" h="12036" w="56258">
                    <a:moveTo>
                      <a:pt x="1" y="1035"/>
                    </a:moveTo>
                    <a:cubicBezTo>
                      <a:pt x="10444" y="0"/>
                      <a:pt x="21365" y="20"/>
                      <a:pt x="31491" y="1731"/>
                    </a:cubicBezTo>
                    <a:cubicBezTo>
                      <a:pt x="41616" y="3482"/>
                      <a:pt x="50886" y="7023"/>
                      <a:pt x="56257" y="12036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4"/>
              <p:cNvSpPr/>
              <p:nvPr/>
            </p:nvSpPr>
            <p:spPr>
              <a:xfrm>
                <a:off x="511750" y="2926400"/>
                <a:ext cx="1043400" cy="258625"/>
              </a:xfrm>
              <a:custGeom>
                <a:rect b="b" l="l" r="r" t="t"/>
                <a:pathLst>
                  <a:path extrusionOk="0" fill="none" h="10345" w="41736">
                    <a:moveTo>
                      <a:pt x="0" y="955"/>
                    </a:moveTo>
                    <a:cubicBezTo>
                      <a:pt x="7818" y="0"/>
                      <a:pt x="16173" y="398"/>
                      <a:pt x="23573" y="2069"/>
                    </a:cubicBezTo>
                    <a:cubicBezTo>
                      <a:pt x="30993" y="3740"/>
                      <a:pt x="37399" y="6664"/>
                      <a:pt x="41735" y="10344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4"/>
              <p:cNvSpPr/>
              <p:nvPr/>
            </p:nvSpPr>
            <p:spPr>
              <a:xfrm>
                <a:off x="1661050" y="2846400"/>
                <a:ext cx="1362175" cy="325700"/>
              </a:xfrm>
              <a:custGeom>
                <a:rect b="b" l="l" r="r" t="t"/>
                <a:pathLst>
                  <a:path extrusionOk="0" h="13028" w="54487">
                    <a:moveTo>
                      <a:pt x="43901" y="1"/>
                    </a:moveTo>
                    <a:cubicBezTo>
                      <a:pt x="40950" y="1"/>
                      <a:pt x="37986" y="183"/>
                      <a:pt x="35091" y="515"/>
                    </a:cubicBezTo>
                    <a:cubicBezTo>
                      <a:pt x="28686" y="1271"/>
                      <a:pt x="22618" y="2703"/>
                      <a:pt x="16929" y="4473"/>
                    </a:cubicBezTo>
                    <a:cubicBezTo>
                      <a:pt x="10126" y="6562"/>
                      <a:pt x="3581" y="9248"/>
                      <a:pt x="0" y="13027"/>
                    </a:cubicBezTo>
                    <a:cubicBezTo>
                      <a:pt x="19376" y="11754"/>
                      <a:pt x="38672" y="7139"/>
                      <a:pt x="54487" y="873"/>
                    </a:cubicBezTo>
                    <a:cubicBezTo>
                      <a:pt x="51077" y="272"/>
                      <a:pt x="47499" y="1"/>
                      <a:pt x="439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4"/>
              <p:cNvSpPr/>
              <p:nvPr/>
            </p:nvSpPr>
            <p:spPr>
              <a:xfrm>
                <a:off x="1740137" y="2883127"/>
                <a:ext cx="1343051" cy="300900"/>
              </a:xfrm>
              <a:custGeom>
                <a:rect b="b" l="l" r="r" t="t"/>
                <a:pathLst>
                  <a:path extrusionOk="0" fill="none" h="12036" w="56277">
                    <a:moveTo>
                      <a:pt x="56277" y="1035"/>
                    </a:moveTo>
                    <a:cubicBezTo>
                      <a:pt x="45833" y="0"/>
                      <a:pt x="34892" y="20"/>
                      <a:pt x="24767" y="1731"/>
                    </a:cubicBezTo>
                    <a:cubicBezTo>
                      <a:pt x="14661" y="3482"/>
                      <a:pt x="5371" y="7023"/>
                      <a:pt x="0" y="12036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4"/>
              <p:cNvSpPr/>
              <p:nvPr/>
            </p:nvSpPr>
            <p:spPr>
              <a:xfrm>
                <a:off x="1816700" y="2926400"/>
                <a:ext cx="1043400" cy="258625"/>
              </a:xfrm>
              <a:custGeom>
                <a:rect b="b" l="l" r="r" t="t"/>
                <a:pathLst>
                  <a:path extrusionOk="0" fill="none" h="10345" w="41736">
                    <a:moveTo>
                      <a:pt x="41736" y="955"/>
                    </a:moveTo>
                    <a:cubicBezTo>
                      <a:pt x="33918" y="0"/>
                      <a:pt x="25563" y="398"/>
                      <a:pt x="18163" y="2069"/>
                    </a:cubicBezTo>
                    <a:cubicBezTo>
                      <a:pt x="10743" y="3740"/>
                      <a:pt x="4318" y="6664"/>
                      <a:pt x="1" y="10344"/>
                    </a:cubicBezTo>
                  </a:path>
                </a:pathLst>
              </a:custGeom>
              <a:noFill/>
              <a:ln cap="flat" cmpd="sng" w="10450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4"/>
              <p:cNvSpPr/>
              <p:nvPr/>
            </p:nvSpPr>
            <p:spPr>
              <a:xfrm>
                <a:off x="281500" y="2833900"/>
                <a:ext cx="1263700" cy="2267775"/>
              </a:xfrm>
              <a:custGeom>
                <a:rect b="b" l="l" r="r" t="t"/>
                <a:pathLst>
                  <a:path extrusionOk="0" h="90711" w="50548">
                    <a:moveTo>
                      <a:pt x="0" y="0"/>
                    </a:moveTo>
                    <a:lnTo>
                      <a:pt x="0" y="79551"/>
                    </a:lnTo>
                    <a:lnTo>
                      <a:pt x="50547" y="90711"/>
                    </a:lnTo>
                    <a:lnTo>
                      <a:pt x="50547" y="11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4"/>
              <p:cNvSpPr/>
              <p:nvPr/>
            </p:nvSpPr>
            <p:spPr>
              <a:xfrm>
                <a:off x="1830625" y="2833900"/>
                <a:ext cx="1263725" cy="2267775"/>
              </a:xfrm>
              <a:custGeom>
                <a:rect b="b" l="l" r="r" t="t"/>
                <a:pathLst>
                  <a:path extrusionOk="0" h="90711" w="50549">
                    <a:moveTo>
                      <a:pt x="50548" y="0"/>
                    </a:moveTo>
                    <a:lnTo>
                      <a:pt x="1" y="11160"/>
                    </a:lnTo>
                    <a:lnTo>
                      <a:pt x="1" y="90711"/>
                    </a:lnTo>
                    <a:lnTo>
                      <a:pt x="50548" y="79551"/>
                    </a:lnTo>
                    <a:lnTo>
                      <a:pt x="505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4"/>
              <p:cNvSpPr/>
              <p:nvPr/>
            </p:nvSpPr>
            <p:spPr>
              <a:xfrm>
                <a:off x="1916175" y="2952750"/>
                <a:ext cx="1100575" cy="1284100"/>
              </a:xfrm>
              <a:custGeom>
                <a:rect b="b" l="l" r="r" t="t"/>
                <a:pathLst>
                  <a:path extrusionOk="0" h="51364" w="44023">
                    <a:moveTo>
                      <a:pt x="44023" y="0"/>
                    </a:moveTo>
                    <a:lnTo>
                      <a:pt x="0" y="9708"/>
                    </a:lnTo>
                    <a:lnTo>
                      <a:pt x="0" y="51363"/>
                    </a:lnTo>
                    <a:lnTo>
                      <a:pt x="44023" y="41616"/>
                    </a:lnTo>
                    <a:lnTo>
                      <a:pt x="440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4"/>
              <p:cNvSpPr/>
              <p:nvPr/>
            </p:nvSpPr>
            <p:spPr>
              <a:xfrm>
                <a:off x="359075" y="4641809"/>
                <a:ext cx="1100100" cy="313850"/>
              </a:xfrm>
              <a:custGeom>
                <a:rect b="b" l="l" r="r" t="t"/>
                <a:pathLst>
                  <a:path extrusionOk="0" h="12554" w="44004">
                    <a:moveTo>
                      <a:pt x="0" y="1"/>
                    </a:moveTo>
                    <a:lnTo>
                      <a:pt x="0" y="2826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359075" y="452395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359075" y="4405584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359075" y="4287734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4"/>
              <p:cNvSpPr/>
              <p:nvPr/>
            </p:nvSpPr>
            <p:spPr>
              <a:xfrm>
                <a:off x="359075" y="4169359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359075" y="405150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2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359075" y="3933134"/>
                <a:ext cx="1100100" cy="313825"/>
              </a:xfrm>
              <a:custGeom>
                <a:rect b="b" l="l" r="r" t="t"/>
                <a:pathLst>
                  <a:path extrusionOk="0" h="12553" w="44004">
                    <a:moveTo>
                      <a:pt x="0" y="1"/>
                    </a:moveTo>
                    <a:lnTo>
                      <a:pt x="0" y="2825"/>
                    </a:lnTo>
                    <a:lnTo>
                      <a:pt x="44003" y="12553"/>
                    </a:lnTo>
                    <a:lnTo>
                      <a:pt x="44003" y="972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359075" y="3815284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2"/>
                    </a:lnTo>
                    <a:lnTo>
                      <a:pt x="44003" y="97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359075" y="3697409"/>
                <a:ext cx="1100100" cy="313325"/>
              </a:xfrm>
              <a:custGeom>
                <a:rect b="b" l="l" r="r" t="t"/>
                <a:pathLst>
                  <a:path extrusionOk="0" h="12533" w="44004">
                    <a:moveTo>
                      <a:pt x="0" y="0"/>
                    </a:moveTo>
                    <a:lnTo>
                      <a:pt x="0" y="2805"/>
                    </a:lnTo>
                    <a:lnTo>
                      <a:pt x="44003" y="12533"/>
                    </a:lnTo>
                    <a:lnTo>
                      <a:pt x="44003" y="97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359075" y="3579034"/>
                <a:ext cx="1100100" cy="313350"/>
              </a:xfrm>
              <a:custGeom>
                <a:rect b="b" l="l" r="r" t="t"/>
                <a:pathLst>
                  <a:path extrusionOk="0" h="12534" w="44004">
                    <a:moveTo>
                      <a:pt x="0" y="1"/>
                    </a:moveTo>
                    <a:lnTo>
                      <a:pt x="0" y="2806"/>
                    </a:lnTo>
                    <a:lnTo>
                      <a:pt x="44003" y="12533"/>
                    </a:lnTo>
                    <a:lnTo>
                      <a:pt x="44003" y="972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1967900" y="3025350"/>
                <a:ext cx="997150" cy="1138900"/>
              </a:xfrm>
              <a:custGeom>
                <a:rect b="b" l="l" r="r" t="t"/>
                <a:pathLst>
                  <a:path extrusionOk="0" h="45556" w="39886">
                    <a:moveTo>
                      <a:pt x="39885" y="1"/>
                    </a:moveTo>
                    <a:lnTo>
                      <a:pt x="0" y="8833"/>
                    </a:lnTo>
                    <a:lnTo>
                      <a:pt x="0" y="45555"/>
                    </a:lnTo>
                    <a:lnTo>
                      <a:pt x="39885" y="36723"/>
                    </a:lnTo>
                    <a:lnTo>
                      <a:pt x="398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2023600" y="3123325"/>
                <a:ext cx="885250" cy="250675"/>
              </a:xfrm>
              <a:custGeom>
                <a:rect b="b" l="l" r="r" t="t"/>
                <a:pathLst>
                  <a:path extrusionOk="0" h="10027" w="35410">
                    <a:moveTo>
                      <a:pt x="35409" y="1"/>
                    </a:moveTo>
                    <a:lnTo>
                      <a:pt x="0" y="7838"/>
                    </a:lnTo>
                    <a:lnTo>
                      <a:pt x="0" y="10027"/>
                    </a:lnTo>
                    <a:lnTo>
                      <a:pt x="35409" y="2189"/>
                    </a:lnTo>
                    <a:lnTo>
                      <a:pt x="354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2023600" y="3241700"/>
                <a:ext cx="885250" cy="250675"/>
              </a:xfrm>
              <a:custGeom>
                <a:rect b="b" l="l" r="r" t="t"/>
                <a:pathLst>
                  <a:path extrusionOk="0" h="10027" w="35410">
                    <a:moveTo>
                      <a:pt x="35409" y="0"/>
                    </a:moveTo>
                    <a:lnTo>
                      <a:pt x="0" y="7838"/>
                    </a:lnTo>
                    <a:lnTo>
                      <a:pt x="0" y="10026"/>
                    </a:lnTo>
                    <a:lnTo>
                      <a:pt x="35409" y="2188"/>
                    </a:lnTo>
                    <a:lnTo>
                      <a:pt x="354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1545175" y="3112875"/>
                <a:ext cx="285475" cy="1988800"/>
              </a:xfrm>
              <a:custGeom>
                <a:rect b="b" l="l" r="r" t="t"/>
                <a:pathLst>
                  <a:path extrusionOk="0" h="79552" w="11419">
                    <a:moveTo>
                      <a:pt x="0" y="1"/>
                    </a:moveTo>
                    <a:lnTo>
                      <a:pt x="0" y="79552"/>
                    </a:lnTo>
                    <a:lnTo>
                      <a:pt x="11419" y="79552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1545175" y="3112875"/>
                <a:ext cx="285475" cy="1988800"/>
              </a:xfrm>
              <a:custGeom>
                <a:rect b="b" l="l" r="r" t="t"/>
                <a:pathLst>
                  <a:path extrusionOk="0" h="79552" w="11419">
                    <a:moveTo>
                      <a:pt x="0" y="1"/>
                    </a:moveTo>
                    <a:lnTo>
                      <a:pt x="0" y="79552"/>
                    </a:lnTo>
                    <a:lnTo>
                      <a:pt x="11419" y="79552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rgbClr val="000000">
                  <a:alpha val="1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1545175" y="4820675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1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1545175" y="3217325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0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1545175" y="4947500"/>
                <a:ext cx="285475" cy="72125"/>
              </a:xfrm>
              <a:custGeom>
                <a:rect b="b" l="l" r="r" t="t"/>
                <a:pathLst>
                  <a:path extrusionOk="0" h="2885" w="11419">
                    <a:moveTo>
                      <a:pt x="0" y="0"/>
                    </a:moveTo>
                    <a:lnTo>
                      <a:pt x="0" y="2885"/>
                    </a:lnTo>
                    <a:lnTo>
                      <a:pt x="11419" y="2885"/>
                    </a:ln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1603350" y="3371000"/>
                <a:ext cx="161175" cy="1376100"/>
              </a:xfrm>
              <a:custGeom>
                <a:rect b="b" l="l" r="r" t="t"/>
                <a:pathLst>
                  <a:path extrusionOk="0" h="55044" w="6447">
                    <a:moveTo>
                      <a:pt x="2865" y="0"/>
                    </a:moveTo>
                    <a:cubicBezTo>
                      <a:pt x="2865" y="1592"/>
                      <a:pt x="1572" y="2865"/>
                      <a:pt x="1" y="2865"/>
                    </a:cubicBezTo>
                    <a:lnTo>
                      <a:pt x="1" y="52199"/>
                    </a:lnTo>
                    <a:cubicBezTo>
                      <a:pt x="1572" y="52199"/>
                      <a:pt x="2865" y="53452"/>
                      <a:pt x="2865" y="55043"/>
                    </a:cubicBezTo>
                    <a:lnTo>
                      <a:pt x="3582" y="55043"/>
                    </a:lnTo>
                    <a:cubicBezTo>
                      <a:pt x="3582" y="53492"/>
                      <a:pt x="4855" y="52199"/>
                      <a:pt x="6446" y="52199"/>
                    </a:cubicBezTo>
                    <a:lnTo>
                      <a:pt x="6446" y="2865"/>
                    </a:lnTo>
                    <a:cubicBezTo>
                      <a:pt x="4875" y="2865"/>
                      <a:pt x="3582" y="1592"/>
                      <a:pt x="3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0" name="Google Shape;1910;p24"/>
            <p:cNvSpPr/>
            <p:nvPr/>
          </p:nvSpPr>
          <p:spPr>
            <a:xfrm>
              <a:off x="9932370" y="4434700"/>
              <a:ext cx="1026836" cy="292822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4"/>
            <p:cNvSpPr/>
            <p:nvPr/>
          </p:nvSpPr>
          <p:spPr>
            <a:xfrm>
              <a:off x="9932370" y="4553750"/>
              <a:ext cx="1026836" cy="292822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>
              <a:off x="8477508" y="3024262"/>
              <a:ext cx="1026393" cy="68025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24"/>
          <p:cNvGrpSpPr/>
          <p:nvPr/>
        </p:nvGrpSpPr>
        <p:grpSpPr>
          <a:xfrm flipH="1">
            <a:off x="8542134" y="-327300"/>
            <a:ext cx="965805" cy="1080049"/>
            <a:chOff x="2180275" y="-47850"/>
            <a:chExt cx="812625" cy="908750"/>
          </a:xfrm>
        </p:grpSpPr>
        <p:sp>
          <p:nvSpPr>
            <p:cNvPr id="1914" name="Google Shape;1914;p24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4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4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4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4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4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2" name="Google Shape;1932;p24"/>
          <p:cNvGrpSpPr/>
          <p:nvPr/>
        </p:nvGrpSpPr>
        <p:grpSpPr>
          <a:xfrm flipH="1">
            <a:off x="-10" y="4490840"/>
            <a:ext cx="808461" cy="818631"/>
            <a:chOff x="-164575" y="3031625"/>
            <a:chExt cx="624150" cy="632050"/>
          </a:xfrm>
        </p:grpSpPr>
        <p:sp>
          <p:nvSpPr>
            <p:cNvPr id="1933" name="Google Shape;1933;p24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4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0" name="Google Shape;1940;p24"/>
          <p:cNvSpPr txBox="1"/>
          <p:nvPr>
            <p:ph idx="1" type="subTitle"/>
          </p:nvPr>
        </p:nvSpPr>
        <p:spPr>
          <a:xfrm>
            <a:off x="720050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1" name="Google Shape;1941;p24"/>
          <p:cNvSpPr txBox="1"/>
          <p:nvPr>
            <p:ph idx="2" type="subTitle"/>
          </p:nvPr>
        </p:nvSpPr>
        <p:spPr>
          <a:xfrm>
            <a:off x="720000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2" name="Google Shape;1942;p24"/>
          <p:cNvSpPr txBox="1"/>
          <p:nvPr>
            <p:ph idx="3" type="subTitle"/>
          </p:nvPr>
        </p:nvSpPr>
        <p:spPr>
          <a:xfrm>
            <a:off x="2671641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3" name="Google Shape;1943;p24"/>
          <p:cNvSpPr txBox="1"/>
          <p:nvPr>
            <p:ph idx="4" type="subTitle"/>
          </p:nvPr>
        </p:nvSpPr>
        <p:spPr>
          <a:xfrm>
            <a:off x="2671634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4" name="Google Shape;1944;p24"/>
          <p:cNvSpPr txBox="1"/>
          <p:nvPr>
            <p:ph idx="5" type="subTitle"/>
          </p:nvPr>
        </p:nvSpPr>
        <p:spPr>
          <a:xfrm>
            <a:off x="4623281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5" name="Google Shape;1945;p24"/>
          <p:cNvSpPr txBox="1"/>
          <p:nvPr>
            <p:ph idx="6" type="subTitle"/>
          </p:nvPr>
        </p:nvSpPr>
        <p:spPr>
          <a:xfrm>
            <a:off x="4623267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6" name="Google Shape;1946;p24"/>
          <p:cNvSpPr txBox="1"/>
          <p:nvPr>
            <p:ph idx="7" type="subTitle"/>
          </p:nvPr>
        </p:nvSpPr>
        <p:spPr>
          <a:xfrm>
            <a:off x="6574922" y="3143652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7" name="Google Shape;1947;p24"/>
          <p:cNvSpPr txBox="1"/>
          <p:nvPr>
            <p:ph idx="8" type="subTitle"/>
          </p:nvPr>
        </p:nvSpPr>
        <p:spPr>
          <a:xfrm>
            <a:off x="6574901" y="3668150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24"/>
          <p:cNvSpPr txBox="1"/>
          <p:nvPr>
            <p:ph idx="9" type="subTitle"/>
          </p:nvPr>
        </p:nvSpPr>
        <p:spPr>
          <a:xfrm>
            <a:off x="720050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9" name="Google Shape;1949;p24"/>
          <p:cNvSpPr txBox="1"/>
          <p:nvPr>
            <p:ph idx="13" type="subTitle"/>
          </p:nvPr>
        </p:nvSpPr>
        <p:spPr>
          <a:xfrm>
            <a:off x="720000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0" name="Google Shape;1950;p24"/>
          <p:cNvSpPr txBox="1"/>
          <p:nvPr>
            <p:ph idx="14" type="subTitle"/>
          </p:nvPr>
        </p:nvSpPr>
        <p:spPr>
          <a:xfrm>
            <a:off x="2671641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1" name="Google Shape;1951;p24"/>
          <p:cNvSpPr txBox="1"/>
          <p:nvPr>
            <p:ph idx="15" type="subTitle"/>
          </p:nvPr>
        </p:nvSpPr>
        <p:spPr>
          <a:xfrm>
            <a:off x="2671634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2" name="Google Shape;1952;p24"/>
          <p:cNvSpPr txBox="1"/>
          <p:nvPr>
            <p:ph idx="16" type="subTitle"/>
          </p:nvPr>
        </p:nvSpPr>
        <p:spPr>
          <a:xfrm>
            <a:off x="4623281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3" name="Google Shape;1953;p24"/>
          <p:cNvSpPr txBox="1"/>
          <p:nvPr>
            <p:ph idx="17" type="subTitle"/>
          </p:nvPr>
        </p:nvSpPr>
        <p:spPr>
          <a:xfrm>
            <a:off x="4623269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24"/>
          <p:cNvSpPr txBox="1"/>
          <p:nvPr>
            <p:ph idx="18" type="subTitle"/>
          </p:nvPr>
        </p:nvSpPr>
        <p:spPr>
          <a:xfrm>
            <a:off x="6574922" y="1338700"/>
            <a:ext cx="1849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a Madurai"/>
              <a:buNone/>
              <a:defRPr b="1" sz="2200"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5" name="Google Shape;1955;p24"/>
          <p:cNvSpPr txBox="1"/>
          <p:nvPr>
            <p:ph idx="19" type="subTitle"/>
          </p:nvPr>
        </p:nvSpPr>
        <p:spPr>
          <a:xfrm>
            <a:off x="6574903" y="1862091"/>
            <a:ext cx="1849200" cy="93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5"/>
          <p:cNvSpPr/>
          <p:nvPr/>
        </p:nvSpPr>
        <p:spPr>
          <a:xfrm rot="-5400000">
            <a:off x="7350685" y="-862681"/>
            <a:ext cx="2312448" cy="2820166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25"/>
          <p:cNvSpPr/>
          <p:nvPr/>
        </p:nvSpPr>
        <p:spPr>
          <a:xfrm flipH="1" rot="-5400000">
            <a:off x="-509346" y="3369883"/>
            <a:ext cx="2445143" cy="2951426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25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25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25"/>
          <p:cNvGrpSpPr/>
          <p:nvPr/>
        </p:nvGrpSpPr>
        <p:grpSpPr>
          <a:xfrm>
            <a:off x="-312999" y="4212558"/>
            <a:ext cx="1287758" cy="1477190"/>
            <a:chOff x="6991800" y="4370325"/>
            <a:chExt cx="1673500" cy="1919675"/>
          </a:xfrm>
        </p:grpSpPr>
        <p:sp>
          <p:nvSpPr>
            <p:cNvPr id="1962" name="Google Shape;1962;p25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7004750" y="4562300"/>
              <a:ext cx="1622750" cy="1727700"/>
            </a:xfrm>
            <a:custGeom>
              <a:rect b="b" l="l" r="r" t="t"/>
              <a:pathLst>
                <a:path extrusionOk="0" h="69108" w="64910">
                  <a:moveTo>
                    <a:pt x="32763" y="0"/>
                  </a:moveTo>
                  <a:lnTo>
                    <a:pt x="0" y="22678"/>
                  </a:lnTo>
                  <a:lnTo>
                    <a:pt x="32147" y="69108"/>
                  </a:lnTo>
                  <a:lnTo>
                    <a:pt x="64910" y="46430"/>
                  </a:lnTo>
                  <a:lnTo>
                    <a:pt x="32763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7006225" y="4476750"/>
              <a:ext cx="1646650" cy="1772975"/>
            </a:xfrm>
            <a:custGeom>
              <a:rect b="b" l="l" r="r" t="t"/>
              <a:pathLst>
                <a:path extrusionOk="0" h="70919" w="65866">
                  <a:moveTo>
                    <a:pt x="35390" y="1"/>
                  </a:moveTo>
                  <a:lnTo>
                    <a:pt x="1" y="24489"/>
                  </a:lnTo>
                  <a:lnTo>
                    <a:pt x="32147" y="70918"/>
                  </a:lnTo>
                  <a:lnTo>
                    <a:pt x="64891" y="48241"/>
                  </a:lnTo>
                  <a:lnTo>
                    <a:pt x="65865" y="44023"/>
                  </a:lnTo>
                  <a:lnTo>
                    <a:pt x="35390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7043025" y="4370325"/>
              <a:ext cx="1622275" cy="1727725"/>
            </a:xfrm>
            <a:custGeom>
              <a:rect b="b" l="l" r="r" t="t"/>
              <a:pathLst>
                <a:path extrusionOk="0" h="69109" w="64891">
                  <a:moveTo>
                    <a:pt x="32744" y="1"/>
                  </a:moveTo>
                  <a:lnTo>
                    <a:pt x="1" y="22678"/>
                  </a:lnTo>
                  <a:lnTo>
                    <a:pt x="32147" y="69108"/>
                  </a:lnTo>
                  <a:lnTo>
                    <a:pt x="64891" y="46430"/>
                  </a:lnTo>
                  <a:lnTo>
                    <a:pt x="327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6" name="Google Shape;1966;p25"/>
            <p:cNvCxnSpPr/>
            <p:nvPr/>
          </p:nvCxnSpPr>
          <p:spPr>
            <a:xfrm flipH="1">
              <a:off x="7819100" y="5579750"/>
              <a:ext cx="8334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7" name="Google Shape;1967;p25"/>
            <p:cNvCxnSpPr/>
            <p:nvPr/>
          </p:nvCxnSpPr>
          <p:spPr>
            <a:xfrm flipH="1">
              <a:off x="7793300" y="5611488"/>
              <a:ext cx="859200" cy="58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8" name="Google Shape;1968;p25"/>
            <p:cNvCxnSpPr/>
            <p:nvPr/>
          </p:nvCxnSpPr>
          <p:spPr>
            <a:xfrm flipH="1">
              <a:off x="7793350" y="5658800"/>
              <a:ext cx="838200" cy="56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9" name="Google Shape;1969;p25"/>
            <p:cNvSpPr/>
            <p:nvPr/>
          </p:nvSpPr>
          <p:spPr>
            <a:xfrm>
              <a:off x="7186250" y="4504100"/>
              <a:ext cx="1326875" cy="1412925"/>
            </a:xfrm>
            <a:custGeom>
              <a:rect b="b" l="l" r="r" t="t"/>
              <a:pathLst>
                <a:path extrusionOk="0" h="56517" w="53075">
                  <a:moveTo>
                    <a:pt x="26796" y="1"/>
                  </a:moveTo>
                  <a:lnTo>
                    <a:pt x="1" y="18541"/>
                  </a:lnTo>
                  <a:lnTo>
                    <a:pt x="26299" y="56516"/>
                  </a:lnTo>
                  <a:lnTo>
                    <a:pt x="53075" y="37976"/>
                  </a:lnTo>
                  <a:lnTo>
                    <a:pt x="26796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33825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7364300" y="4679175"/>
              <a:ext cx="719650" cy="685325"/>
            </a:xfrm>
            <a:custGeom>
              <a:rect b="b" l="l" r="r" t="t"/>
              <a:pathLst>
                <a:path extrusionOk="0" h="27413" w="28786">
                  <a:moveTo>
                    <a:pt x="16790" y="0"/>
                  </a:moveTo>
                  <a:lnTo>
                    <a:pt x="737" y="11100"/>
                  </a:lnTo>
                  <a:cubicBezTo>
                    <a:pt x="1672" y="12413"/>
                    <a:pt x="1313" y="14223"/>
                    <a:pt x="1" y="15119"/>
                  </a:cubicBezTo>
                  <a:lnTo>
                    <a:pt x="7978" y="26656"/>
                  </a:lnTo>
                  <a:cubicBezTo>
                    <a:pt x="8476" y="26309"/>
                    <a:pt x="9050" y="26142"/>
                    <a:pt x="9618" y="26142"/>
                  </a:cubicBezTo>
                  <a:cubicBezTo>
                    <a:pt x="10546" y="26142"/>
                    <a:pt x="11461" y="26586"/>
                    <a:pt x="12016" y="27412"/>
                  </a:cubicBezTo>
                  <a:lnTo>
                    <a:pt x="28049" y="16292"/>
                  </a:lnTo>
                  <a:cubicBezTo>
                    <a:pt x="27134" y="14979"/>
                    <a:pt x="27472" y="13149"/>
                    <a:pt x="28785" y="12254"/>
                  </a:cubicBezTo>
                  <a:lnTo>
                    <a:pt x="20808" y="716"/>
                  </a:lnTo>
                  <a:cubicBezTo>
                    <a:pt x="20303" y="1076"/>
                    <a:pt x="19728" y="1247"/>
                    <a:pt x="19159" y="1247"/>
                  </a:cubicBezTo>
                  <a:cubicBezTo>
                    <a:pt x="18248" y="1247"/>
                    <a:pt x="17353" y="808"/>
                    <a:pt x="16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7632850" y="509145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6014"/>
                  </a:lnTo>
                  <a:lnTo>
                    <a:pt x="21922" y="1592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7684075" y="5163550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1" y="1442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7734800" y="5235675"/>
              <a:ext cx="548075" cy="399850"/>
            </a:xfrm>
            <a:custGeom>
              <a:rect b="b" l="l" r="r" t="t"/>
              <a:pathLst>
                <a:path extrusionOk="0" h="15994" w="21923">
                  <a:moveTo>
                    <a:pt x="20808" y="0"/>
                  </a:moveTo>
                  <a:lnTo>
                    <a:pt x="1" y="14402"/>
                  </a:lnTo>
                  <a:lnTo>
                    <a:pt x="1115" y="1599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7786525" y="5307275"/>
              <a:ext cx="548075" cy="400375"/>
            </a:xfrm>
            <a:custGeom>
              <a:rect b="b" l="l" r="r" t="t"/>
              <a:pathLst>
                <a:path extrusionOk="0" h="16015" w="21923">
                  <a:moveTo>
                    <a:pt x="20808" y="1"/>
                  </a:moveTo>
                  <a:lnTo>
                    <a:pt x="0" y="14403"/>
                  </a:lnTo>
                  <a:lnTo>
                    <a:pt x="1095" y="16014"/>
                  </a:lnTo>
                  <a:lnTo>
                    <a:pt x="21922" y="159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7837750" y="5379400"/>
              <a:ext cx="548075" cy="400350"/>
            </a:xfrm>
            <a:custGeom>
              <a:rect b="b" l="l" r="r" t="t"/>
              <a:pathLst>
                <a:path extrusionOk="0" h="16014" w="21923">
                  <a:moveTo>
                    <a:pt x="20808" y="0"/>
                  </a:moveTo>
                  <a:lnTo>
                    <a:pt x="0" y="14422"/>
                  </a:lnTo>
                  <a:lnTo>
                    <a:pt x="1094" y="16014"/>
                  </a:lnTo>
                  <a:lnTo>
                    <a:pt x="21922" y="1591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7438400" y="4749275"/>
              <a:ext cx="571950" cy="544600"/>
            </a:xfrm>
            <a:custGeom>
              <a:rect b="b" l="l" r="r" t="t"/>
              <a:pathLst>
                <a:path extrusionOk="0" h="21784" w="22878">
                  <a:moveTo>
                    <a:pt x="13329" y="1"/>
                  </a:moveTo>
                  <a:lnTo>
                    <a:pt x="558" y="8833"/>
                  </a:lnTo>
                  <a:cubicBezTo>
                    <a:pt x="1294" y="9888"/>
                    <a:pt x="1035" y="11320"/>
                    <a:pt x="1" y="12036"/>
                  </a:cubicBezTo>
                  <a:lnTo>
                    <a:pt x="6326" y="21226"/>
                  </a:lnTo>
                  <a:cubicBezTo>
                    <a:pt x="6734" y="20942"/>
                    <a:pt x="7198" y="20806"/>
                    <a:pt x="7656" y="20806"/>
                  </a:cubicBezTo>
                  <a:cubicBezTo>
                    <a:pt x="8384" y="20806"/>
                    <a:pt x="9097" y="21149"/>
                    <a:pt x="9549" y="21783"/>
                  </a:cubicBezTo>
                  <a:lnTo>
                    <a:pt x="22300" y="12971"/>
                  </a:lnTo>
                  <a:cubicBezTo>
                    <a:pt x="21584" y="11917"/>
                    <a:pt x="21823" y="10484"/>
                    <a:pt x="22877" y="9748"/>
                  </a:cubicBezTo>
                  <a:lnTo>
                    <a:pt x="16531" y="578"/>
                  </a:lnTo>
                  <a:cubicBezTo>
                    <a:pt x="16127" y="868"/>
                    <a:pt x="15669" y="1006"/>
                    <a:pt x="15218" y="1006"/>
                  </a:cubicBezTo>
                  <a:cubicBezTo>
                    <a:pt x="14493" y="1006"/>
                    <a:pt x="13782" y="651"/>
                    <a:pt x="13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6991800" y="4936775"/>
              <a:ext cx="854925" cy="1350750"/>
            </a:xfrm>
            <a:custGeom>
              <a:rect b="b" l="l" r="r" t="t"/>
              <a:pathLst>
                <a:path extrusionOk="0" h="54030" w="34197">
                  <a:moveTo>
                    <a:pt x="2050" y="1"/>
                  </a:moveTo>
                  <a:cubicBezTo>
                    <a:pt x="598" y="2209"/>
                    <a:pt x="1" y="4974"/>
                    <a:pt x="379" y="7600"/>
                  </a:cubicBezTo>
                  <a:lnTo>
                    <a:pt x="32525" y="54029"/>
                  </a:lnTo>
                  <a:cubicBezTo>
                    <a:pt x="32147" y="51403"/>
                    <a:pt x="32744" y="48658"/>
                    <a:pt x="34196" y="46410"/>
                  </a:cubicBezTo>
                  <a:lnTo>
                    <a:pt x="205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7080825" y="5078025"/>
              <a:ext cx="657475" cy="976750"/>
            </a:xfrm>
            <a:custGeom>
              <a:rect b="b" l="l" r="r" t="t"/>
              <a:pathLst>
                <a:path extrusionOk="0" fill="none" h="39070" w="26299">
                  <a:moveTo>
                    <a:pt x="1" y="0"/>
                  </a:moveTo>
                  <a:lnTo>
                    <a:pt x="26299" y="39069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7060925" y="5121775"/>
              <a:ext cx="657500" cy="976750"/>
            </a:xfrm>
            <a:custGeom>
              <a:rect b="b" l="l" r="r" t="t"/>
              <a:pathLst>
                <a:path extrusionOk="0" fill="none" h="39070" w="26300">
                  <a:moveTo>
                    <a:pt x="1" y="1"/>
                  </a:moveTo>
                  <a:lnTo>
                    <a:pt x="26299" y="39070"/>
                  </a:lnTo>
                </a:path>
              </a:pathLst>
            </a:custGeom>
            <a:noFill/>
            <a:ln cap="flat" cmpd="sng" w="139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25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1982" name="Google Shape;1982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0" name="Google Shape;2000;p25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2001" name="Google Shape;2001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25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2020" name="Google Shape;2020;p2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2" name="Google Shape;2042;p25"/>
          <p:cNvGrpSpPr/>
          <p:nvPr/>
        </p:nvGrpSpPr>
        <p:grpSpPr>
          <a:xfrm flipH="1" rot="7791371">
            <a:off x="8708185" y="359761"/>
            <a:ext cx="812672" cy="908803"/>
            <a:chOff x="2180275" y="-47850"/>
            <a:chExt cx="812625" cy="908750"/>
          </a:xfrm>
        </p:grpSpPr>
        <p:sp>
          <p:nvSpPr>
            <p:cNvPr id="2043" name="Google Shape;2043;p2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1" name="Google Shape;206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2" name="Google Shape;2062;p25"/>
          <p:cNvSpPr txBox="1"/>
          <p:nvPr>
            <p:ph idx="1" type="subTitle"/>
          </p:nvPr>
        </p:nvSpPr>
        <p:spPr>
          <a:xfrm>
            <a:off x="720000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3" name="Google Shape;2063;p25"/>
          <p:cNvSpPr txBox="1"/>
          <p:nvPr>
            <p:ph idx="2" type="subTitle"/>
          </p:nvPr>
        </p:nvSpPr>
        <p:spPr>
          <a:xfrm>
            <a:off x="3578999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4" name="Google Shape;2064;p25"/>
          <p:cNvSpPr txBox="1"/>
          <p:nvPr>
            <p:ph idx="3" type="subTitle"/>
          </p:nvPr>
        </p:nvSpPr>
        <p:spPr>
          <a:xfrm>
            <a:off x="2149499" y="3974300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5" name="Google Shape;2065;p25"/>
          <p:cNvSpPr txBox="1"/>
          <p:nvPr>
            <p:ph idx="4" type="subTitle"/>
          </p:nvPr>
        </p:nvSpPr>
        <p:spPr>
          <a:xfrm>
            <a:off x="6437997" y="2267322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6" name="Google Shape;2066;p25"/>
          <p:cNvSpPr txBox="1"/>
          <p:nvPr>
            <p:ph idx="5" type="subTitle"/>
          </p:nvPr>
        </p:nvSpPr>
        <p:spPr>
          <a:xfrm>
            <a:off x="5008498" y="3974300"/>
            <a:ext cx="19860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7" name="Google Shape;2067;p25"/>
          <p:cNvSpPr txBox="1"/>
          <p:nvPr>
            <p:ph idx="6" type="subTitle"/>
          </p:nvPr>
        </p:nvSpPr>
        <p:spPr>
          <a:xfrm>
            <a:off x="7239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8" name="Google Shape;2068;p25"/>
          <p:cNvSpPr txBox="1"/>
          <p:nvPr>
            <p:ph idx="7" type="subTitle"/>
          </p:nvPr>
        </p:nvSpPr>
        <p:spPr>
          <a:xfrm>
            <a:off x="35790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9" name="Google Shape;2069;p25"/>
          <p:cNvSpPr txBox="1"/>
          <p:nvPr>
            <p:ph idx="8" type="subTitle"/>
          </p:nvPr>
        </p:nvSpPr>
        <p:spPr>
          <a:xfrm>
            <a:off x="6434100" y="1374942"/>
            <a:ext cx="19860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0" name="Google Shape;2070;p25"/>
          <p:cNvSpPr txBox="1"/>
          <p:nvPr>
            <p:ph idx="9" type="subTitle"/>
          </p:nvPr>
        </p:nvSpPr>
        <p:spPr>
          <a:xfrm>
            <a:off x="2155350" y="3085042"/>
            <a:ext cx="19782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1" name="Google Shape;2071;p25"/>
          <p:cNvSpPr txBox="1"/>
          <p:nvPr>
            <p:ph idx="13" type="subTitle"/>
          </p:nvPr>
        </p:nvSpPr>
        <p:spPr>
          <a:xfrm>
            <a:off x="5010450" y="3085042"/>
            <a:ext cx="1978200" cy="9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6"/>
          <p:cNvSpPr/>
          <p:nvPr/>
        </p:nvSpPr>
        <p:spPr>
          <a:xfrm rot="-5400000">
            <a:off x="6582082" y="-938615"/>
            <a:ext cx="3004935" cy="366469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26"/>
          <p:cNvSpPr/>
          <p:nvPr/>
        </p:nvSpPr>
        <p:spPr>
          <a:xfrm flipH="1" rot="-5400000">
            <a:off x="-391216" y="2110801"/>
            <a:ext cx="3586189" cy="4328694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26"/>
          <p:cNvSpPr/>
          <p:nvPr/>
        </p:nvSpPr>
        <p:spPr>
          <a:xfrm flipH="1" rot="-5400000">
            <a:off x="-748482" y="-556541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26"/>
          <p:cNvSpPr/>
          <p:nvPr/>
        </p:nvSpPr>
        <p:spPr>
          <a:xfrm rot="-5556362">
            <a:off x="6603771" y="2315809"/>
            <a:ext cx="1965418" cy="4576395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7" name="Google Shape;2077;p26"/>
          <p:cNvGrpSpPr/>
          <p:nvPr/>
        </p:nvGrpSpPr>
        <p:grpSpPr>
          <a:xfrm>
            <a:off x="-72348" y="3267703"/>
            <a:ext cx="1838815" cy="1924992"/>
            <a:chOff x="5529700" y="-2119675"/>
            <a:chExt cx="1549650" cy="1622275"/>
          </a:xfrm>
        </p:grpSpPr>
        <p:sp>
          <p:nvSpPr>
            <p:cNvPr id="2078" name="Google Shape;2078;p26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5563525" y="-1948100"/>
              <a:ext cx="1515825" cy="1450700"/>
            </a:xfrm>
            <a:custGeom>
              <a:rect b="b" l="l" r="r" t="t"/>
              <a:pathLst>
                <a:path extrusionOk="0" h="58028" w="60633">
                  <a:moveTo>
                    <a:pt x="21464" y="1"/>
                  </a:moveTo>
                  <a:lnTo>
                    <a:pt x="0" y="27632"/>
                  </a:lnTo>
                  <a:lnTo>
                    <a:pt x="39169" y="58028"/>
                  </a:lnTo>
                  <a:lnTo>
                    <a:pt x="60633" y="30397"/>
                  </a:lnTo>
                  <a:lnTo>
                    <a:pt x="21464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5554575" y="-2037125"/>
              <a:ext cx="1515825" cy="1505425"/>
            </a:xfrm>
            <a:custGeom>
              <a:rect b="b" l="l" r="r" t="t"/>
              <a:pathLst>
                <a:path extrusionOk="0" h="60217" w="60633">
                  <a:moveTo>
                    <a:pt x="23175" y="1"/>
                  </a:moveTo>
                  <a:lnTo>
                    <a:pt x="0" y="29840"/>
                  </a:lnTo>
                  <a:lnTo>
                    <a:pt x="39169" y="60216"/>
                  </a:lnTo>
                  <a:lnTo>
                    <a:pt x="60633" y="32605"/>
                  </a:lnTo>
                  <a:lnTo>
                    <a:pt x="60335" y="28825"/>
                  </a:lnTo>
                  <a:lnTo>
                    <a:pt x="2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6495474" y="-1301600"/>
              <a:ext cx="558028" cy="711181"/>
            </a:xfrm>
            <a:custGeom>
              <a:rect b="b" l="l" r="r" t="t"/>
              <a:pathLst>
                <a:path extrusionOk="0" fill="none" h="35012" w="27632">
                  <a:moveTo>
                    <a:pt x="27632" y="0"/>
                  </a:moveTo>
                  <a:lnTo>
                    <a:pt x="1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6500301" y="-1289067"/>
              <a:ext cx="557220" cy="710775"/>
            </a:xfrm>
            <a:custGeom>
              <a:rect b="b" l="l" r="r" t="t"/>
              <a:pathLst>
                <a:path extrusionOk="0" fill="none" h="34992" w="27592">
                  <a:moveTo>
                    <a:pt x="27592" y="0"/>
                  </a:moveTo>
                  <a:lnTo>
                    <a:pt x="1" y="34991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6504724" y="-1276554"/>
              <a:ext cx="557220" cy="710389"/>
            </a:xfrm>
            <a:custGeom>
              <a:rect b="b" l="l" r="r" t="t"/>
              <a:pathLst>
                <a:path extrusionOk="0" fill="none" h="34973" w="27592">
                  <a:moveTo>
                    <a:pt x="27592" y="1"/>
                  </a:moveTo>
                  <a:lnTo>
                    <a:pt x="0" y="3497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6508743" y="-1264834"/>
              <a:ext cx="558028" cy="710775"/>
            </a:xfrm>
            <a:custGeom>
              <a:rect b="b" l="l" r="r" t="t"/>
              <a:pathLst>
                <a:path extrusionOk="0" fill="none" h="34992" w="27632">
                  <a:moveTo>
                    <a:pt x="27631" y="1"/>
                  </a:moveTo>
                  <a:lnTo>
                    <a:pt x="0" y="3499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6513166" y="-1252707"/>
              <a:ext cx="557220" cy="711181"/>
            </a:xfrm>
            <a:custGeom>
              <a:rect b="b" l="l" r="r" t="t"/>
              <a:pathLst>
                <a:path extrusionOk="0" fill="none" h="35012" w="27592">
                  <a:moveTo>
                    <a:pt x="27591" y="0"/>
                  </a:moveTo>
                  <a:lnTo>
                    <a:pt x="0" y="35012"/>
                  </a:lnTo>
                </a:path>
              </a:pathLst>
            </a:custGeom>
            <a:noFill/>
            <a:ln cap="flat" cmpd="sng" w="397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5545125" y="-2119675"/>
              <a:ext cx="1515350" cy="1451200"/>
            </a:xfrm>
            <a:custGeom>
              <a:rect b="b" l="l" r="r" t="t"/>
              <a:pathLst>
                <a:path extrusionOk="0" h="58048" w="60614">
                  <a:moveTo>
                    <a:pt x="21444" y="1"/>
                  </a:moveTo>
                  <a:lnTo>
                    <a:pt x="0" y="27632"/>
                  </a:lnTo>
                  <a:lnTo>
                    <a:pt x="39149" y="58048"/>
                  </a:lnTo>
                  <a:lnTo>
                    <a:pt x="60613" y="30417"/>
                  </a:lnTo>
                  <a:lnTo>
                    <a:pt x="2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5806200" y="-1885425"/>
              <a:ext cx="374025" cy="465000"/>
            </a:xfrm>
            <a:custGeom>
              <a:rect b="b" l="l" r="r" t="t"/>
              <a:pathLst>
                <a:path extrusionOk="0" h="18600" w="14961">
                  <a:moveTo>
                    <a:pt x="13627" y="0"/>
                  </a:moveTo>
                  <a:lnTo>
                    <a:pt x="1" y="17545"/>
                  </a:lnTo>
                  <a:lnTo>
                    <a:pt x="1334" y="18600"/>
                  </a:lnTo>
                  <a:lnTo>
                    <a:pt x="14960" y="1034"/>
                  </a:lnTo>
                  <a:lnTo>
                    <a:pt x="13627" y="0"/>
                  </a:lnTo>
                  <a:close/>
                </a:path>
              </a:pathLst>
            </a:custGeom>
            <a:solidFill>
              <a:srgbClr val="4C89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5713700" y="-1966500"/>
              <a:ext cx="1176675" cy="1111525"/>
            </a:xfrm>
            <a:custGeom>
              <a:rect b="b" l="l" r="r" t="t"/>
              <a:pathLst>
                <a:path extrusionOk="0" h="44461" w="47067">
                  <a:moveTo>
                    <a:pt x="17486" y="1"/>
                  </a:moveTo>
                  <a:cubicBezTo>
                    <a:pt x="15935" y="199"/>
                    <a:pt x="15079" y="339"/>
                    <a:pt x="13528" y="498"/>
                  </a:cubicBezTo>
                  <a:lnTo>
                    <a:pt x="1" y="17904"/>
                  </a:lnTo>
                  <a:cubicBezTo>
                    <a:pt x="200" y="19456"/>
                    <a:pt x="299" y="20331"/>
                    <a:pt x="498" y="21863"/>
                  </a:cubicBezTo>
                  <a:lnTo>
                    <a:pt x="29601" y="44461"/>
                  </a:lnTo>
                  <a:cubicBezTo>
                    <a:pt x="31133" y="44262"/>
                    <a:pt x="32008" y="44162"/>
                    <a:pt x="33540" y="43963"/>
                  </a:cubicBezTo>
                  <a:lnTo>
                    <a:pt x="47067" y="26557"/>
                  </a:lnTo>
                  <a:cubicBezTo>
                    <a:pt x="46868" y="25026"/>
                    <a:pt x="46768" y="24150"/>
                    <a:pt x="46569" y="22619"/>
                  </a:cubicBezTo>
                  <a:lnTo>
                    <a:pt x="1748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3382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6256275" y="-1540800"/>
              <a:ext cx="374500" cy="465025"/>
            </a:xfrm>
            <a:custGeom>
              <a:rect b="b" l="l" r="r" t="t"/>
              <a:pathLst>
                <a:path extrusionOk="0" h="18601" w="14980">
                  <a:moveTo>
                    <a:pt x="13647" y="1"/>
                  </a:moveTo>
                  <a:lnTo>
                    <a:pt x="1" y="17566"/>
                  </a:lnTo>
                  <a:lnTo>
                    <a:pt x="1353" y="18600"/>
                  </a:lnTo>
                  <a:lnTo>
                    <a:pt x="14980" y="1035"/>
                  </a:lnTo>
                  <a:lnTo>
                    <a:pt x="13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6318450" y="-1494050"/>
              <a:ext cx="374500" cy="464525"/>
            </a:xfrm>
            <a:custGeom>
              <a:rect b="b" l="l" r="r" t="t"/>
              <a:pathLst>
                <a:path extrusionOk="0" h="18581" w="14980">
                  <a:moveTo>
                    <a:pt x="13627" y="1"/>
                  </a:moveTo>
                  <a:lnTo>
                    <a:pt x="0" y="17546"/>
                  </a:lnTo>
                  <a:lnTo>
                    <a:pt x="1333" y="18580"/>
                  </a:lnTo>
                  <a:lnTo>
                    <a:pt x="14979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6380100" y="-1447300"/>
              <a:ext cx="374525" cy="465025"/>
            </a:xfrm>
            <a:custGeom>
              <a:rect b="b" l="l" r="r" t="t"/>
              <a:pathLst>
                <a:path extrusionOk="0" h="18601" w="14981">
                  <a:moveTo>
                    <a:pt x="13627" y="1"/>
                  </a:moveTo>
                  <a:lnTo>
                    <a:pt x="1" y="17566"/>
                  </a:lnTo>
                  <a:lnTo>
                    <a:pt x="1334" y="18600"/>
                  </a:lnTo>
                  <a:lnTo>
                    <a:pt x="1498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6442275" y="-1401050"/>
              <a:ext cx="374000" cy="465025"/>
            </a:xfrm>
            <a:custGeom>
              <a:rect b="b" l="l" r="r" t="t"/>
              <a:pathLst>
                <a:path extrusionOk="0" h="18601" w="14960">
                  <a:moveTo>
                    <a:pt x="13627" y="1"/>
                  </a:moveTo>
                  <a:lnTo>
                    <a:pt x="0" y="17566"/>
                  </a:lnTo>
                  <a:lnTo>
                    <a:pt x="1333" y="18600"/>
                  </a:lnTo>
                  <a:lnTo>
                    <a:pt x="14960" y="1035"/>
                  </a:lnTo>
                  <a:lnTo>
                    <a:pt x="13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5892250" y="-1786575"/>
              <a:ext cx="568450" cy="525900"/>
            </a:xfrm>
            <a:custGeom>
              <a:rect b="b" l="l" r="r" t="t"/>
              <a:pathLst>
                <a:path extrusionOk="0" h="21036" w="22738">
                  <a:moveTo>
                    <a:pt x="11393" y="1"/>
                  </a:moveTo>
                  <a:cubicBezTo>
                    <a:pt x="10785" y="1"/>
                    <a:pt x="10168" y="54"/>
                    <a:pt x="9549" y="164"/>
                  </a:cubicBezTo>
                  <a:cubicBezTo>
                    <a:pt x="3820" y="1158"/>
                    <a:pt x="0" y="6609"/>
                    <a:pt x="995" y="12338"/>
                  </a:cubicBezTo>
                  <a:cubicBezTo>
                    <a:pt x="1899" y="17446"/>
                    <a:pt x="6329" y="21035"/>
                    <a:pt x="11339" y="21035"/>
                  </a:cubicBezTo>
                  <a:cubicBezTo>
                    <a:pt x="11949" y="21035"/>
                    <a:pt x="12567" y="20982"/>
                    <a:pt x="13189" y="20872"/>
                  </a:cubicBezTo>
                  <a:cubicBezTo>
                    <a:pt x="18898" y="19858"/>
                    <a:pt x="22738" y="14407"/>
                    <a:pt x="21723" y="8698"/>
                  </a:cubicBezTo>
                  <a:cubicBezTo>
                    <a:pt x="20819" y="3590"/>
                    <a:pt x="16388" y="1"/>
                    <a:pt x="1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5966850" y="-1717775"/>
              <a:ext cx="419250" cy="387950"/>
            </a:xfrm>
            <a:custGeom>
              <a:rect b="b" l="l" r="r" t="t"/>
              <a:pathLst>
                <a:path extrusionOk="0" h="15518" w="16770">
                  <a:moveTo>
                    <a:pt x="8383" y="1"/>
                  </a:moveTo>
                  <a:cubicBezTo>
                    <a:pt x="7941" y="1"/>
                    <a:pt x="7493" y="39"/>
                    <a:pt x="7042" y="117"/>
                  </a:cubicBezTo>
                  <a:cubicBezTo>
                    <a:pt x="2805" y="853"/>
                    <a:pt x="0" y="4892"/>
                    <a:pt x="736" y="9109"/>
                  </a:cubicBezTo>
                  <a:cubicBezTo>
                    <a:pt x="1392" y="12866"/>
                    <a:pt x="4668" y="15517"/>
                    <a:pt x="8357" y="15517"/>
                  </a:cubicBezTo>
                  <a:cubicBezTo>
                    <a:pt x="8809" y="15517"/>
                    <a:pt x="9267" y="15477"/>
                    <a:pt x="9728" y="15395"/>
                  </a:cubicBezTo>
                  <a:cubicBezTo>
                    <a:pt x="13945" y="14659"/>
                    <a:pt x="16770" y="10641"/>
                    <a:pt x="16014" y="6423"/>
                  </a:cubicBezTo>
                  <a:cubicBezTo>
                    <a:pt x="15356" y="2657"/>
                    <a:pt x="12080" y="1"/>
                    <a:pt x="8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5529700" y="-1428400"/>
              <a:ext cx="1009575" cy="930500"/>
            </a:xfrm>
            <a:custGeom>
              <a:rect b="b" l="l" r="r" t="t"/>
              <a:pathLst>
                <a:path extrusionOk="0" h="37220" w="40383">
                  <a:moveTo>
                    <a:pt x="617" y="0"/>
                  </a:moveTo>
                  <a:lnTo>
                    <a:pt x="617" y="0"/>
                  </a:lnTo>
                  <a:cubicBezTo>
                    <a:pt x="0" y="2228"/>
                    <a:pt x="219" y="4695"/>
                    <a:pt x="1214" y="6804"/>
                  </a:cubicBezTo>
                  <a:lnTo>
                    <a:pt x="40383" y="37220"/>
                  </a:lnTo>
                  <a:cubicBezTo>
                    <a:pt x="39368" y="35131"/>
                    <a:pt x="39149" y="32664"/>
                    <a:pt x="39786" y="30397"/>
                  </a:cubicBezTo>
                  <a:lnTo>
                    <a:pt x="617" y="0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5614250" y="-1319975"/>
              <a:ext cx="826550" cy="646525"/>
            </a:xfrm>
            <a:custGeom>
              <a:rect b="b" l="l" r="r" t="t"/>
              <a:pathLst>
                <a:path extrusionOk="0" fill="none" h="25861" w="33062">
                  <a:moveTo>
                    <a:pt x="0" y="0"/>
                  </a:moveTo>
                  <a:lnTo>
                    <a:pt x="33062" y="2586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609275" y="-1278700"/>
              <a:ext cx="827050" cy="647025"/>
            </a:xfrm>
            <a:custGeom>
              <a:rect b="b" l="l" r="r" t="t"/>
              <a:pathLst>
                <a:path extrusionOk="0" fill="none" h="25881" w="33082">
                  <a:moveTo>
                    <a:pt x="0" y="0"/>
                  </a:moveTo>
                  <a:lnTo>
                    <a:pt x="33082" y="25881"/>
                  </a:lnTo>
                </a:path>
              </a:pathLst>
            </a:custGeom>
            <a:solidFill>
              <a:schemeClr val="accent2"/>
            </a:solidFill>
            <a:ln cap="flat" cmpd="sng" w="12425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9" name="Google Shape;2099;p26"/>
          <p:cNvGrpSpPr/>
          <p:nvPr/>
        </p:nvGrpSpPr>
        <p:grpSpPr>
          <a:xfrm rot="1138275">
            <a:off x="7197233" y="-80830"/>
            <a:ext cx="2021413" cy="2040879"/>
            <a:chOff x="-1027257" y="2398023"/>
            <a:chExt cx="2021374" cy="2040840"/>
          </a:xfrm>
        </p:grpSpPr>
        <p:sp>
          <p:nvSpPr>
            <p:cNvPr id="2100" name="Google Shape;2100;p26"/>
            <p:cNvSpPr/>
            <p:nvPr/>
          </p:nvSpPr>
          <p:spPr>
            <a:xfrm rot="-3471661">
              <a:off x="-825372" y="2821572"/>
              <a:ext cx="1478620" cy="1294111"/>
            </a:xfrm>
            <a:custGeom>
              <a:rect b="b" l="l" r="r" t="t"/>
              <a:pathLst>
                <a:path extrusionOk="0" h="51762" w="59142">
                  <a:moveTo>
                    <a:pt x="45057" y="1"/>
                  </a:moveTo>
                  <a:lnTo>
                    <a:pt x="1" y="19993"/>
                  </a:lnTo>
                  <a:lnTo>
                    <a:pt x="14085" y="51762"/>
                  </a:lnTo>
                  <a:lnTo>
                    <a:pt x="59142" y="3178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 rot="-3471661">
              <a:off x="-825372" y="2821572"/>
              <a:ext cx="1478620" cy="1294111"/>
            </a:xfrm>
            <a:custGeom>
              <a:rect b="b" l="l" r="r" t="t"/>
              <a:pathLst>
                <a:path extrusionOk="0" h="51762" w="59142">
                  <a:moveTo>
                    <a:pt x="45057" y="1"/>
                  </a:moveTo>
                  <a:lnTo>
                    <a:pt x="1" y="19993"/>
                  </a:lnTo>
                  <a:lnTo>
                    <a:pt x="14085" y="51762"/>
                  </a:lnTo>
                  <a:lnTo>
                    <a:pt x="59142" y="3178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 rot="-3471661">
              <a:off x="-790581" y="2776163"/>
              <a:ext cx="1506946" cy="1331913"/>
            </a:xfrm>
            <a:custGeom>
              <a:rect b="b" l="l" r="r" t="t"/>
              <a:pathLst>
                <a:path extrusionOk="0" h="53274" w="60275">
                  <a:moveTo>
                    <a:pt x="45057" y="1"/>
                  </a:moveTo>
                  <a:lnTo>
                    <a:pt x="0" y="19973"/>
                  </a:lnTo>
                  <a:lnTo>
                    <a:pt x="14104" y="51742"/>
                  </a:lnTo>
                  <a:lnTo>
                    <a:pt x="17565" y="53274"/>
                  </a:lnTo>
                  <a:lnTo>
                    <a:pt x="60275" y="34316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 rot="-3471661">
              <a:off x="-686559" y="2721531"/>
              <a:ext cx="1479120" cy="1293611"/>
            </a:xfrm>
            <a:custGeom>
              <a:rect b="b" l="l" r="r" t="t"/>
              <a:pathLst>
                <a:path extrusionOk="0" h="51742" w="59162">
                  <a:moveTo>
                    <a:pt x="45057" y="1"/>
                  </a:moveTo>
                  <a:lnTo>
                    <a:pt x="0" y="19973"/>
                  </a:lnTo>
                  <a:lnTo>
                    <a:pt x="14104" y="51742"/>
                  </a:lnTo>
                  <a:lnTo>
                    <a:pt x="59161" y="31769"/>
                  </a:lnTo>
                  <a:lnTo>
                    <a:pt x="450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 rot="-3471661">
              <a:off x="-540170" y="2821733"/>
              <a:ext cx="1208557" cy="1057875"/>
            </a:xfrm>
            <a:custGeom>
              <a:rect b="b" l="l" r="r" t="t"/>
              <a:pathLst>
                <a:path extrusionOk="0" h="42313" w="48340">
                  <a:moveTo>
                    <a:pt x="36822" y="0"/>
                  </a:moveTo>
                  <a:lnTo>
                    <a:pt x="1" y="16332"/>
                  </a:lnTo>
                  <a:lnTo>
                    <a:pt x="11518" y="42312"/>
                  </a:lnTo>
                  <a:lnTo>
                    <a:pt x="48340" y="25980"/>
                  </a:lnTo>
                  <a:lnTo>
                    <a:pt x="36822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29350">
              <a:solidFill>
                <a:schemeClr val="accen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 rot="-3471661">
              <a:off x="-187330" y="2840892"/>
              <a:ext cx="567477" cy="629655"/>
            </a:xfrm>
            <a:custGeom>
              <a:rect b="b" l="l" r="r" t="t"/>
              <a:pathLst>
                <a:path extrusionOk="0" h="25185" w="22698">
                  <a:moveTo>
                    <a:pt x="12493" y="1"/>
                  </a:moveTo>
                  <a:lnTo>
                    <a:pt x="1293" y="4974"/>
                  </a:lnTo>
                  <a:cubicBezTo>
                    <a:pt x="1870" y="6247"/>
                    <a:pt x="1293" y="7759"/>
                    <a:pt x="0" y="8316"/>
                  </a:cubicBezTo>
                  <a:lnTo>
                    <a:pt x="6923" y="23892"/>
                  </a:lnTo>
                  <a:cubicBezTo>
                    <a:pt x="7253" y="23740"/>
                    <a:pt x="7602" y="23668"/>
                    <a:pt x="7947" y="23668"/>
                  </a:cubicBezTo>
                  <a:cubicBezTo>
                    <a:pt x="8913" y="23668"/>
                    <a:pt x="9849" y="24232"/>
                    <a:pt x="10245" y="25185"/>
                  </a:cubicBezTo>
                  <a:lnTo>
                    <a:pt x="21444" y="20212"/>
                  </a:lnTo>
                  <a:cubicBezTo>
                    <a:pt x="20868" y="18939"/>
                    <a:pt x="21444" y="17427"/>
                    <a:pt x="22698" y="16870"/>
                  </a:cubicBezTo>
                  <a:lnTo>
                    <a:pt x="15815" y="1294"/>
                  </a:lnTo>
                  <a:cubicBezTo>
                    <a:pt x="15480" y="1445"/>
                    <a:pt x="15128" y="1517"/>
                    <a:pt x="14782" y="1517"/>
                  </a:cubicBezTo>
                  <a:cubicBezTo>
                    <a:pt x="13814" y="1517"/>
                    <a:pt x="12889" y="953"/>
                    <a:pt x="12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 rot="-3471661">
              <a:off x="-79013" y="3175333"/>
              <a:ext cx="262112" cy="521750"/>
            </a:xfrm>
            <a:custGeom>
              <a:rect b="b" l="l" r="r" t="t"/>
              <a:pathLst>
                <a:path extrusionOk="0" h="20869" w="10484">
                  <a:moveTo>
                    <a:pt x="1532" y="1"/>
                  </a:moveTo>
                  <a:lnTo>
                    <a:pt x="1" y="677"/>
                  </a:lnTo>
                  <a:lnTo>
                    <a:pt x="8952" y="20868"/>
                  </a:lnTo>
                  <a:lnTo>
                    <a:pt x="10484" y="20192"/>
                  </a:lnTo>
                  <a:lnTo>
                    <a:pt x="15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 rot="-3471661">
              <a:off x="-88851" y="3251580"/>
              <a:ext cx="262612" cy="522250"/>
            </a:xfrm>
            <a:custGeom>
              <a:rect b="b" l="l" r="r" t="t"/>
              <a:pathLst>
                <a:path extrusionOk="0" h="20889" w="10504">
                  <a:moveTo>
                    <a:pt x="1552" y="1"/>
                  </a:moveTo>
                  <a:lnTo>
                    <a:pt x="1" y="697"/>
                  </a:lnTo>
                  <a:lnTo>
                    <a:pt x="8952" y="20888"/>
                  </a:lnTo>
                  <a:lnTo>
                    <a:pt x="10504" y="20192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 rot="-3471661">
              <a:off x="-98885" y="3328473"/>
              <a:ext cx="262137" cy="521750"/>
            </a:xfrm>
            <a:custGeom>
              <a:rect b="b" l="l" r="r" t="t"/>
              <a:pathLst>
                <a:path extrusionOk="0" h="20869" w="10485">
                  <a:moveTo>
                    <a:pt x="1552" y="1"/>
                  </a:moveTo>
                  <a:lnTo>
                    <a:pt x="1" y="677"/>
                  </a:lnTo>
                  <a:lnTo>
                    <a:pt x="8952" y="20868"/>
                  </a:lnTo>
                  <a:lnTo>
                    <a:pt x="10484" y="20192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 rot="-3471661">
              <a:off x="-108713" y="3404738"/>
              <a:ext cx="262637" cy="522225"/>
            </a:xfrm>
            <a:custGeom>
              <a:rect b="b" l="l" r="r" t="t"/>
              <a:pathLst>
                <a:path extrusionOk="0" h="20888" w="10505">
                  <a:moveTo>
                    <a:pt x="1553" y="0"/>
                  </a:moveTo>
                  <a:lnTo>
                    <a:pt x="1" y="696"/>
                  </a:lnTo>
                  <a:lnTo>
                    <a:pt x="8953" y="20887"/>
                  </a:lnTo>
                  <a:lnTo>
                    <a:pt x="10504" y="20191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 rot="-3471661">
              <a:off x="-118804" y="3480624"/>
              <a:ext cx="262637" cy="522225"/>
            </a:xfrm>
            <a:custGeom>
              <a:rect b="b" l="l" r="r" t="t"/>
              <a:pathLst>
                <a:path extrusionOk="0" h="20888" w="10505">
                  <a:moveTo>
                    <a:pt x="1553" y="0"/>
                  </a:moveTo>
                  <a:lnTo>
                    <a:pt x="1" y="696"/>
                  </a:lnTo>
                  <a:lnTo>
                    <a:pt x="8953" y="20888"/>
                  </a:lnTo>
                  <a:lnTo>
                    <a:pt x="10504" y="20191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 rot="-3471661">
              <a:off x="-130080" y="2905780"/>
              <a:ext cx="452121" cy="499349"/>
            </a:xfrm>
            <a:custGeom>
              <a:rect b="b" l="l" r="r" t="t"/>
              <a:pathLst>
                <a:path extrusionOk="0" h="19973" w="18084">
                  <a:moveTo>
                    <a:pt x="9927" y="1"/>
                  </a:moveTo>
                  <a:lnTo>
                    <a:pt x="1015" y="3939"/>
                  </a:lnTo>
                  <a:cubicBezTo>
                    <a:pt x="1473" y="4954"/>
                    <a:pt x="1015" y="6148"/>
                    <a:pt x="1" y="6605"/>
                  </a:cubicBezTo>
                  <a:lnTo>
                    <a:pt x="5511" y="18958"/>
                  </a:lnTo>
                  <a:cubicBezTo>
                    <a:pt x="5776" y="18844"/>
                    <a:pt x="6054" y="18789"/>
                    <a:pt x="6327" y="18789"/>
                  </a:cubicBezTo>
                  <a:cubicBezTo>
                    <a:pt x="7098" y="18789"/>
                    <a:pt x="7834" y="19224"/>
                    <a:pt x="8157" y="19973"/>
                  </a:cubicBezTo>
                  <a:lnTo>
                    <a:pt x="17069" y="16034"/>
                  </a:lnTo>
                  <a:cubicBezTo>
                    <a:pt x="16591" y="15040"/>
                    <a:pt x="17069" y="13866"/>
                    <a:pt x="18083" y="13389"/>
                  </a:cubicBezTo>
                  <a:lnTo>
                    <a:pt x="12593" y="1035"/>
                  </a:lnTo>
                  <a:cubicBezTo>
                    <a:pt x="12328" y="1149"/>
                    <a:pt x="12051" y="1204"/>
                    <a:pt x="11779" y="1204"/>
                  </a:cubicBezTo>
                  <a:cubicBezTo>
                    <a:pt x="11006" y="1204"/>
                    <a:pt x="10265" y="765"/>
                    <a:pt x="9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2" name="Google Shape;2112;p26"/>
            <p:cNvCxnSpPr/>
            <p:nvPr/>
          </p:nvCxnSpPr>
          <p:spPr>
            <a:xfrm rot="-3471273">
              <a:off x="-310659" y="3622309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3" name="Google Shape;2113;p26"/>
            <p:cNvCxnSpPr/>
            <p:nvPr/>
          </p:nvCxnSpPr>
          <p:spPr>
            <a:xfrm rot="-3471273">
              <a:off x="-300385" y="3605956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4" name="Google Shape;2114;p26"/>
            <p:cNvCxnSpPr/>
            <p:nvPr/>
          </p:nvCxnSpPr>
          <p:spPr>
            <a:xfrm rot="-3471273">
              <a:off x="-290111" y="3589603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5" name="Google Shape;2115;p26"/>
            <p:cNvCxnSpPr/>
            <p:nvPr/>
          </p:nvCxnSpPr>
          <p:spPr>
            <a:xfrm rot="-3471273">
              <a:off x="-279838" y="3573250"/>
              <a:ext cx="364238" cy="83818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6" name="Google Shape;2116;p26"/>
            <p:cNvSpPr/>
            <p:nvPr/>
          </p:nvSpPr>
          <p:spPr>
            <a:xfrm rot="-3471661">
              <a:off x="-1087706" y="3071249"/>
              <a:ext cx="1282185" cy="565502"/>
            </a:xfrm>
            <a:custGeom>
              <a:rect b="b" l="l" r="r" t="t"/>
              <a:pathLst>
                <a:path extrusionOk="0" h="22619" w="51285">
                  <a:moveTo>
                    <a:pt x="45058" y="0"/>
                  </a:moveTo>
                  <a:lnTo>
                    <a:pt x="1" y="19953"/>
                  </a:lnTo>
                  <a:cubicBezTo>
                    <a:pt x="2308" y="20052"/>
                    <a:pt x="4576" y="21027"/>
                    <a:pt x="6227" y="22618"/>
                  </a:cubicBezTo>
                  <a:lnTo>
                    <a:pt x="51284" y="2646"/>
                  </a:lnTo>
                  <a:cubicBezTo>
                    <a:pt x="49633" y="1054"/>
                    <a:pt x="47365" y="100"/>
                    <a:pt x="4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 rot="-3471661">
              <a:off x="-1087706" y="3071249"/>
              <a:ext cx="1282185" cy="565502"/>
            </a:xfrm>
            <a:custGeom>
              <a:rect b="b" l="l" r="r" t="t"/>
              <a:pathLst>
                <a:path extrusionOk="0" h="22619" w="51285">
                  <a:moveTo>
                    <a:pt x="45058" y="0"/>
                  </a:moveTo>
                  <a:lnTo>
                    <a:pt x="1" y="19953"/>
                  </a:lnTo>
                  <a:cubicBezTo>
                    <a:pt x="2308" y="20052"/>
                    <a:pt x="4576" y="21027"/>
                    <a:pt x="6227" y="22618"/>
                  </a:cubicBezTo>
                  <a:lnTo>
                    <a:pt x="51284" y="2646"/>
                  </a:lnTo>
                  <a:cubicBezTo>
                    <a:pt x="49633" y="1054"/>
                    <a:pt x="47365" y="100"/>
                    <a:pt x="45058" y="0"/>
                  </a:cubicBez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 rot="-3471661">
              <a:off x="-901254" y="3114429"/>
              <a:ext cx="944470" cy="404369"/>
            </a:xfrm>
            <a:custGeom>
              <a:rect b="b" l="l" r="r" t="t"/>
              <a:pathLst>
                <a:path extrusionOk="0" fill="none" h="16174" w="37777">
                  <a:moveTo>
                    <a:pt x="37777" y="1"/>
                  </a:moveTo>
                  <a:lnTo>
                    <a:pt x="1" y="16174"/>
                  </a:lnTo>
                </a:path>
              </a:pathLst>
            </a:custGeom>
            <a:noFill/>
            <a:ln cap="flat" cmpd="sng" w="124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 rot="-3471661">
              <a:off x="-939642" y="3130954"/>
              <a:ext cx="944995" cy="403869"/>
            </a:xfrm>
            <a:custGeom>
              <a:rect b="b" l="l" r="r" t="t"/>
              <a:pathLst>
                <a:path extrusionOk="0" fill="none" h="16154" w="37798">
                  <a:moveTo>
                    <a:pt x="37797" y="1"/>
                  </a:moveTo>
                  <a:lnTo>
                    <a:pt x="1" y="16154"/>
                  </a:lnTo>
                </a:path>
              </a:pathLst>
            </a:custGeom>
            <a:noFill/>
            <a:ln cap="flat" cmpd="sng" w="1242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0" name="Google Shape;2120;p26"/>
          <p:cNvGrpSpPr/>
          <p:nvPr/>
        </p:nvGrpSpPr>
        <p:grpSpPr>
          <a:xfrm flipH="1" rot="607564">
            <a:off x="-97148" y="4447941"/>
            <a:ext cx="654815" cy="987614"/>
            <a:chOff x="5185050" y="2463125"/>
            <a:chExt cx="751475" cy="1133400"/>
          </a:xfrm>
        </p:grpSpPr>
        <p:sp>
          <p:nvSpPr>
            <p:cNvPr id="2121" name="Google Shape;2121;p26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26"/>
          <p:cNvGrpSpPr/>
          <p:nvPr/>
        </p:nvGrpSpPr>
        <p:grpSpPr>
          <a:xfrm rot="3287096">
            <a:off x="-105259" y="73278"/>
            <a:ext cx="620913" cy="895094"/>
            <a:chOff x="3563300" y="2901850"/>
            <a:chExt cx="712675" cy="1027375"/>
          </a:xfrm>
        </p:grpSpPr>
        <p:sp>
          <p:nvSpPr>
            <p:cNvPr id="2124" name="Google Shape;2124;p26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6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26"/>
          <p:cNvGrpSpPr/>
          <p:nvPr/>
        </p:nvGrpSpPr>
        <p:grpSpPr>
          <a:xfrm rot="5721596">
            <a:off x="8318881" y="4326399"/>
            <a:ext cx="965676" cy="592749"/>
            <a:chOff x="3635425" y="69650"/>
            <a:chExt cx="965800" cy="592825"/>
          </a:xfrm>
        </p:grpSpPr>
        <p:sp>
          <p:nvSpPr>
            <p:cNvPr id="2143" name="Google Shape;2143;p26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26"/>
          <p:cNvGrpSpPr/>
          <p:nvPr/>
        </p:nvGrpSpPr>
        <p:grpSpPr>
          <a:xfrm flipH="1" rot="5011547">
            <a:off x="8506304" y="1195304"/>
            <a:ext cx="890056" cy="995340"/>
            <a:chOff x="2180275" y="-47850"/>
            <a:chExt cx="812625" cy="908750"/>
          </a:xfrm>
        </p:grpSpPr>
        <p:sp>
          <p:nvSpPr>
            <p:cNvPr id="2166" name="Google Shape;2166;p26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6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6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6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6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26"/>
          <p:cNvGrpSpPr/>
          <p:nvPr/>
        </p:nvGrpSpPr>
        <p:grpSpPr>
          <a:xfrm rot="2417957">
            <a:off x="8567376" y="4793532"/>
            <a:ext cx="592916" cy="295872"/>
            <a:chOff x="5351150" y="1861950"/>
            <a:chExt cx="1036450" cy="517200"/>
          </a:xfrm>
        </p:grpSpPr>
        <p:sp>
          <p:nvSpPr>
            <p:cNvPr id="2185" name="Google Shape;2185;p26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6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6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6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6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6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6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6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6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6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6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6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6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6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6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6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6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6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6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6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6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6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26"/>
          <p:cNvSpPr txBox="1"/>
          <p:nvPr>
            <p:ph type="title"/>
          </p:nvPr>
        </p:nvSpPr>
        <p:spPr>
          <a:xfrm>
            <a:off x="2038200" y="2347875"/>
            <a:ext cx="5067600" cy="10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08" name="Google Shape;2208;p26"/>
          <p:cNvSpPr txBox="1"/>
          <p:nvPr>
            <p:ph hasCustomPrompt="1" idx="2" type="title"/>
          </p:nvPr>
        </p:nvSpPr>
        <p:spPr>
          <a:xfrm>
            <a:off x="3745950" y="1333425"/>
            <a:ext cx="16521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9" name="Google Shape;2209;p26"/>
          <p:cNvSpPr txBox="1"/>
          <p:nvPr>
            <p:ph idx="1" type="subTitle"/>
          </p:nvPr>
        </p:nvSpPr>
        <p:spPr>
          <a:xfrm>
            <a:off x="2038200" y="343507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p27"/>
          <p:cNvGrpSpPr/>
          <p:nvPr/>
        </p:nvGrpSpPr>
        <p:grpSpPr>
          <a:xfrm>
            <a:off x="-762477" y="-776779"/>
            <a:ext cx="10679599" cy="6844890"/>
            <a:chOff x="-762477" y="-776779"/>
            <a:chExt cx="10679599" cy="6844890"/>
          </a:xfrm>
        </p:grpSpPr>
        <p:sp>
          <p:nvSpPr>
            <p:cNvPr id="2212" name="Google Shape;2212;p27"/>
            <p:cNvSpPr/>
            <p:nvPr/>
          </p:nvSpPr>
          <p:spPr>
            <a:xfrm rot="-5400000">
              <a:off x="7350685" y="-862681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 flipH="1" rot="-5400000">
              <a:off x="-546379" y="3764351"/>
              <a:ext cx="2087662" cy="25198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 flipH="1" rot="-5400000">
              <a:off x="-748482" y="-556541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 rot="-5556501">
              <a:off x="7496963" y="3169105"/>
              <a:ext cx="1435633" cy="3342814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6" name="Google Shape;2216;p27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2217" name="Google Shape;2217;p2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5" name="Google Shape;2235;p27"/>
            <p:cNvGrpSpPr/>
            <p:nvPr/>
          </p:nvGrpSpPr>
          <p:grpSpPr>
            <a:xfrm rot="9460372">
              <a:off x="8286866" y="4706069"/>
              <a:ext cx="606858" cy="678642"/>
              <a:chOff x="2180275" y="-47850"/>
              <a:chExt cx="812625" cy="908750"/>
            </a:xfrm>
          </p:grpSpPr>
          <p:sp>
            <p:nvSpPr>
              <p:cNvPr id="2236" name="Google Shape;2236;p27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7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7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7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7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7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7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7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7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7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7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7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7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7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7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7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7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7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4" name="Google Shape;2254;p27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2255" name="Google Shape;2255;p27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7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7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7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7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7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7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7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7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7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7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7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7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7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7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7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7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7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7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7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7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7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27"/>
            <p:cNvGrpSpPr/>
            <p:nvPr/>
          </p:nvGrpSpPr>
          <p:grpSpPr>
            <a:xfrm>
              <a:off x="8229751" y="-377842"/>
              <a:ext cx="1287758" cy="1477190"/>
              <a:chOff x="6991800" y="4370325"/>
              <a:chExt cx="1673500" cy="1919675"/>
            </a:xfrm>
          </p:grpSpPr>
          <p:sp>
            <p:nvSpPr>
              <p:cNvPr id="2278" name="Google Shape;2278;p27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7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7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7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82" name="Google Shape;2282;p27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3" name="Google Shape;2283;p27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4" name="Google Shape;2284;p27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85" name="Google Shape;2285;p27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7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7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7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7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7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7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7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7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7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7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7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97" name="Google Shape;229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28"/>
          <p:cNvGrpSpPr/>
          <p:nvPr/>
        </p:nvGrpSpPr>
        <p:grpSpPr>
          <a:xfrm>
            <a:off x="-1126522" y="-1001317"/>
            <a:ext cx="10820160" cy="6615113"/>
            <a:chOff x="-1126522" y="-1001317"/>
            <a:chExt cx="10820160" cy="6615113"/>
          </a:xfrm>
        </p:grpSpPr>
        <p:sp>
          <p:nvSpPr>
            <p:cNvPr id="2300" name="Google Shape;2300;p28"/>
            <p:cNvSpPr/>
            <p:nvPr/>
          </p:nvSpPr>
          <p:spPr>
            <a:xfrm flipH="1" rot="-5400000">
              <a:off x="7714890" y="3416335"/>
              <a:ext cx="1421463" cy="2306394"/>
            </a:xfrm>
            <a:custGeom>
              <a:rect b="b" l="l" r="r" t="t"/>
              <a:pathLst>
                <a:path extrusionOk="0" h="124957" w="82860">
                  <a:moveTo>
                    <a:pt x="82860" y="0"/>
                  </a:moveTo>
                  <a:cubicBezTo>
                    <a:pt x="78156" y="534"/>
                    <a:pt x="73486" y="1235"/>
                    <a:pt x="69016" y="2502"/>
                  </a:cubicBezTo>
                  <a:cubicBezTo>
                    <a:pt x="61478" y="4570"/>
                    <a:pt x="54473" y="8240"/>
                    <a:pt x="51003" y="13510"/>
                  </a:cubicBezTo>
                  <a:cubicBezTo>
                    <a:pt x="43865" y="24385"/>
                    <a:pt x="54006" y="37761"/>
                    <a:pt x="48268" y="49069"/>
                  </a:cubicBezTo>
                  <a:cubicBezTo>
                    <a:pt x="43698" y="58042"/>
                    <a:pt x="30689" y="63012"/>
                    <a:pt x="21015" y="69584"/>
                  </a:cubicBezTo>
                  <a:cubicBezTo>
                    <a:pt x="8840" y="77856"/>
                    <a:pt x="1335" y="89531"/>
                    <a:pt x="567" y="101473"/>
                  </a:cubicBezTo>
                  <a:cubicBezTo>
                    <a:pt x="0" y="109579"/>
                    <a:pt x="2502" y="117751"/>
                    <a:pt x="7572" y="124957"/>
                  </a:cubicBezTo>
                  <a:lnTo>
                    <a:pt x="82860" y="124957"/>
                  </a:lnTo>
                  <a:lnTo>
                    <a:pt x="82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8"/>
            <p:cNvSpPr/>
            <p:nvPr/>
          </p:nvSpPr>
          <p:spPr>
            <a:xfrm rot="-4741262">
              <a:off x="-694560" y="-445052"/>
              <a:ext cx="2485192" cy="1639553"/>
            </a:xfrm>
            <a:custGeom>
              <a:rect b="b" l="l" r="r" t="t"/>
              <a:pathLst>
                <a:path extrusionOk="0" h="78734" w="181864">
                  <a:moveTo>
                    <a:pt x="1" y="0"/>
                  </a:moveTo>
                  <a:cubicBezTo>
                    <a:pt x="401" y="2502"/>
                    <a:pt x="1702" y="4937"/>
                    <a:pt x="4037" y="6905"/>
                  </a:cubicBezTo>
                  <a:cubicBezTo>
                    <a:pt x="9041" y="11141"/>
                    <a:pt x="17680" y="12676"/>
                    <a:pt x="25719" y="12676"/>
                  </a:cubicBezTo>
                  <a:cubicBezTo>
                    <a:pt x="33758" y="12676"/>
                    <a:pt x="41697" y="11341"/>
                    <a:pt x="49736" y="10975"/>
                  </a:cubicBezTo>
                  <a:cubicBezTo>
                    <a:pt x="51105" y="10901"/>
                    <a:pt x="52492" y="10860"/>
                    <a:pt x="53883" y="10860"/>
                  </a:cubicBezTo>
                  <a:cubicBezTo>
                    <a:pt x="60656" y="10860"/>
                    <a:pt x="67499" y="11832"/>
                    <a:pt x="72619" y="14711"/>
                  </a:cubicBezTo>
                  <a:cubicBezTo>
                    <a:pt x="76856" y="17112"/>
                    <a:pt x="79457" y="20481"/>
                    <a:pt x="81125" y="23984"/>
                  </a:cubicBezTo>
                  <a:cubicBezTo>
                    <a:pt x="87597" y="37460"/>
                    <a:pt x="81692" y="53238"/>
                    <a:pt x="92867" y="65247"/>
                  </a:cubicBezTo>
                  <a:cubicBezTo>
                    <a:pt x="100206" y="73086"/>
                    <a:pt x="113949" y="77689"/>
                    <a:pt x="127759" y="78556"/>
                  </a:cubicBezTo>
                  <a:cubicBezTo>
                    <a:pt x="129675" y="78676"/>
                    <a:pt x="131592" y="78734"/>
                    <a:pt x="133506" y="78734"/>
                  </a:cubicBezTo>
                  <a:cubicBezTo>
                    <a:pt x="145421" y="78734"/>
                    <a:pt x="157238" y="76509"/>
                    <a:pt x="168187" y="73319"/>
                  </a:cubicBezTo>
                  <a:cubicBezTo>
                    <a:pt x="172924" y="71918"/>
                    <a:pt x="177494" y="70350"/>
                    <a:pt x="181864" y="68549"/>
                  </a:cubicBezTo>
                  <a:lnTo>
                    <a:pt x="181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8"/>
            <p:cNvSpPr/>
            <p:nvPr/>
          </p:nvSpPr>
          <p:spPr>
            <a:xfrm flipH="1" rot="5400000">
              <a:off x="-219263" y="3171934"/>
              <a:ext cx="1534604" cy="3349122"/>
            </a:xfrm>
            <a:custGeom>
              <a:rect b="b" l="l" r="r" t="t"/>
              <a:pathLst>
                <a:path extrusionOk="0" h="180497" w="64847">
                  <a:moveTo>
                    <a:pt x="0" y="1"/>
                  </a:moveTo>
                  <a:lnTo>
                    <a:pt x="0" y="180497"/>
                  </a:lnTo>
                  <a:lnTo>
                    <a:pt x="45099" y="180463"/>
                  </a:lnTo>
                  <a:cubicBezTo>
                    <a:pt x="40729" y="175760"/>
                    <a:pt x="39995" y="168488"/>
                    <a:pt x="41730" y="162284"/>
                  </a:cubicBezTo>
                  <a:cubicBezTo>
                    <a:pt x="43431" y="156046"/>
                    <a:pt x="47234" y="150675"/>
                    <a:pt x="51003" y="145472"/>
                  </a:cubicBezTo>
                  <a:cubicBezTo>
                    <a:pt x="54806" y="140268"/>
                    <a:pt x="58742" y="134997"/>
                    <a:pt x="60844" y="128926"/>
                  </a:cubicBezTo>
                  <a:cubicBezTo>
                    <a:pt x="64846" y="117418"/>
                    <a:pt x="61577" y="104242"/>
                    <a:pt x="54506" y="94268"/>
                  </a:cubicBezTo>
                  <a:cubicBezTo>
                    <a:pt x="48635" y="85962"/>
                    <a:pt x="39995" y="78624"/>
                    <a:pt x="39095" y="68550"/>
                  </a:cubicBezTo>
                  <a:cubicBezTo>
                    <a:pt x="38294" y="59743"/>
                    <a:pt x="43731" y="51604"/>
                    <a:pt x="44932" y="42865"/>
                  </a:cubicBezTo>
                  <a:cubicBezTo>
                    <a:pt x="46500" y="31490"/>
                    <a:pt x="40596" y="19948"/>
                    <a:pt x="31789" y="12543"/>
                  </a:cubicBezTo>
                  <a:cubicBezTo>
                    <a:pt x="23017" y="5171"/>
                    <a:pt x="11241" y="22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3" name="Google Shape;2303;p28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2304" name="Google Shape;2304;p28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0" name="Google Shape;2310;p28"/>
            <p:cNvGrpSpPr/>
            <p:nvPr/>
          </p:nvGrpSpPr>
          <p:grpSpPr>
            <a:xfrm rot="7929601">
              <a:off x="-503966" y="75221"/>
              <a:ext cx="975867" cy="599004"/>
              <a:chOff x="3635425" y="69650"/>
              <a:chExt cx="965800" cy="592825"/>
            </a:xfrm>
          </p:grpSpPr>
          <p:sp>
            <p:nvSpPr>
              <p:cNvPr id="2311" name="Google Shape;2311;p28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8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8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8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8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8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8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3" name="Google Shape;2333;p28"/>
            <p:cNvSpPr/>
            <p:nvPr/>
          </p:nvSpPr>
          <p:spPr>
            <a:xfrm flipH="1" rot="10800000">
              <a:off x="7888922" y="-187997"/>
              <a:ext cx="1415042" cy="2295772"/>
            </a:xfrm>
            <a:custGeom>
              <a:rect b="b" l="l" r="r" t="t"/>
              <a:pathLst>
                <a:path extrusionOk="0" h="124957" w="82860">
                  <a:moveTo>
                    <a:pt x="82860" y="0"/>
                  </a:moveTo>
                  <a:cubicBezTo>
                    <a:pt x="78156" y="534"/>
                    <a:pt x="73486" y="1235"/>
                    <a:pt x="69016" y="2502"/>
                  </a:cubicBezTo>
                  <a:cubicBezTo>
                    <a:pt x="61478" y="4570"/>
                    <a:pt x="54473" y="8240"/>
                    <a:pt x="51003" y="13510"/>
                  </a:cubicBezTo>
                  <a:cubicBezTo>
                    <a:pt x="43865" y="24385"/>
                    <a:pt x="54006" y="37761"/>
                    <a:pt x="48268" y="49069"/>
                  </a:cubicBezTo>
                  <a:cubicBezTo>
                    <a:pt x="43698" y="58042"/>
                    <a:pt x="30689" y="63012"/>
                    <a:pt x="21015" y="69584"/>
                  </a:cubicBezTo>
                  <a:cubicBezTo>
                    <a:pt x="8840" y="77856"/>
                    <a:pt x="1335" y="89531"/>
                    <a:pt x="567" y="101473"/>
                  </a:cubicBezTo>
                  <a:cubicBezTo>
                    <a:pt x="0" y="109579"/>
                    <a:pt x="2502" y="117751"/>
                    <a:pt x="7572" y="124957"/>
                  </a:cubicBezTo>
                  <a:lnTo>
                    <a:pt x="82860" y="124957"/>
                  </a:lnTo>
                  <a:lnTo>
                    <a:pt x="82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4" name="Google Shape;2334;p28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2335" name="Google Shape;2335;p28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8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8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8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8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8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8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8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8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8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8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8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8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8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8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8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8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8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3" name="Google Shape;2353;p28"/>
            <p:cNvGrpSpPr/>
            <p:nvPr/>
          </p:nvGrpSpPr>
          <p:grpSpPr>
            <a:xfrm>
              <a:off x="8423978" y="3846894"/>
              <a:ext cx="1223644" cy="1318687"/>
              <a:chOff x="8423978" y="3846894"/>
              <a:chExt cx="1223644" cy="1318687"/>
            </a:xfrm>
          </p:grpSpPr>
          <p:sp>
            <p:nvSpPr>
              <p:cNvPr id="2354" name="Google Shape;2354;p28"/>
              <p:cNvSpPr/>
              <p:nvPr/>
            </p:nvSpPr>
            <p:spPr>
              <a:xfrm>
                <a:off x="8427819" y="4714863"/>
                <a:ext cx="1154968" cy="207383"/>
              </a:xfrm>
              <a:custGeom>
                <a:rect b="b" l="l" r="r" t="t"/>
                <a:pathLst>
                  <a:path extrusionOk="0" h="6426" w="35788">
                    <a:moveTo>
                      <a:pt x="1" y="1"/>
                    </a:moveTo>
                    <a:lnTo>
                      <a:pt x="1" y="6426"/>
                    </a:lnTo>
                    <a:lnTo>
                      <a:pt x="35787" y="6426"/>
                    </a:lnTo>
                    <a:lnTo>
                      <a:pt x="357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8"/>
              <p:cNvSpPr/>
              <p:nvPr/>
            </p:nvSpPr>
            <p:spPr>
              <a:xfrm>
                <a:off x="9482613" y="4714863"/>
                <a:ext cx="39824" cy="207383"/>
              </a:xfrm>
              <a:custGeom>
                <a:rect b="b" l="l" r="r" t="t"/>
                <a:pathLst>
                  <a:path extrusionOk="0" h="6426" w="1234">
                    <a:moveTo>
                      <a:pt x="0" y="1"/>
                    </a:moveTo>
                    <a:lnTo>
                      <a:pt x="0" y="6426"/>
                    </a:lnTo>
                    <a:lnTo>
                      <a:pt x="1234" y="6426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8"/>
              <p:cNvSpPr/>
              <p:nvPr/>
            </p:nvSpPr>
            <p:spPr>
              <a:xfrm>
                <a:off x="9402997" y="4714863"/>
                <a:ext cx="39179" cy="207383"/>
              </a:xfrm>
              <a:custGeom>
                <a:rect b="b" l="l" r="r" t="t"/>
                <a:pathLst>
                  <a:path extrusionOk="0" h="6426" w="1214">
                    <a:moveTo>
                      <a:pt x="1" y="1"/>
                    </a:moveTo>
                    <a:lnTo>
                      <a:pt x="1" y="6426"/>
                    </a:lnTo>
                    <a:lnTo>
                      <a:pt x="1214" y="6426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8"/>
              <p:cNvSpPr/>
              <p:nvPr/>
            </p:nvSpPr>
            <p:spPr>
              <a:xfrm>
                <a:off x="9324026" y="4714863"/>
                <a:ext cx="39211" cy="207383"/>
              </a:xfrm>
              <a:custGeom>
                <a:rect b="b" l="l" r="r" t="t"/>
                <a:pathLst>
                  <a:path extrusionOk="0" h="6426" w="1215">
                    <a:moveTo>
                      <a:pt x="1" y="1"/>
                    </a:moveTo>
                    <a:lnTo>
                      <a:pt x="1" y="6426"/>
                    </a:lnTo>
                    <a:lnTo>
                      <a:pt x="1214" y="6426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8"/>
              <p:cNvSpPr/>
              <p:nvPr/>
            </p:nvSpPr>
            <p:spPr>
              <a:xfrm>
                <a:off x="8484941" y="4755301"/>
                <a:ext cx="794194" cy="126508"/>
              </a:xfrm>
              <a:custGeom>
                <a:rect b="b" l="l" r="r" t="t"/>
                <a:pathLst>
                  <a:path extrusionOk="0" h="3920" w="24609">
                    <a:moveTo>
                      <a:pt x="1592" y="1"/>
                    </a:moveTo>
                    <a:cubicBezTo>
                      <a:pt x="1592" y="876"/>
                      <a:pt x="896" y="1592"/>
                      <a:pt x="1" y="1592"/>
                    </a:cubicBezTo>
                    <a:lnTo>
                      <a:pt x="1" y="2328"/>
                    </a:lnTo>
                    <a:cubicBezTo>
                      <a:pt x="856" y="2328"/>
                      <a:pt x="1592" y="3044"/>
                      <a:pt x="1592" y="3920"/>
                    </a:cubicBezTo>
                    <a:lnTo>
                      <a:pt x="23017" y="3920"/>
                    </a:lnTo>
                    <a:cubicBezTo>
                      <a:pt x="23017" y="3044"/>
                      <a:pt x="23733" y="2328"/>
                      <a:pt x="24608" y="2328"/>
                    </a:cubicBezTo>
                    <a:lnTo>
                      <a:pt x="24608" y="1592"/>
                    </a:lnTo>
                    <a:cubicBezTo>
                      <a:pt x="23733" y="1592"/>
                      <a:pt x="23017" y="876"/>
                      <a:pt x="230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8"/>
              <p:cNvSpPr/>
              <p:nvPr/>
            </p:nvSpPr>
            <p:spPr>
              <a:xfrm>
                <a:off x="8560717" y="4840048"/>
                <a:ext cx="629185" cy="12877"/>
              </a:xfrm>
              <a:custGeom>
                <a:rect b="b" l="l" r="r" t="t"/>
                <a:pathLst>
                  <a:path extrusionOk="0" h="399" w="19496">
                    <a:moveTo>
                      <a:pt x="179" y="1"/>
                    </a:moveTo>
                    <a:cubicBezTo>
                      <a:pt x="80" y="1"/>
                      <a:pt x="0" y="80"/>
                      <a:pt x="0" y="180"/>
                    </a:cubicBezTo>
                    <a:lnTo>
                      <a:pt x="0" y="239"/>
                    </a:lnTo>
                    <a:cubicBezTo>
                      <a:pt x="0" y="339"/>
                      <a:pt x="80" y="398"/>
                      <a:pt x="179" y="398"/>
                    </a:cubicBezTo>
                    <a:lnTo>
                      <a:pt x="19336" y="398"/>
                    </a:lnTo>
                    <a:cubicBezTo>
                      <a:pt x="19435" y="398"/>
                      <a:pt x="19495" y="339"/>
                      <a:pt x="19495" y="239"/>
                    </a:cubicBezTo>
                    <a:lnTo>
                      <a:pt x="19495" y="180"/>
                    </a:lnTo>
                    <a:cubicBezTo>
                      <a:pt x="19495" y="80"/>
                      <a:pt x="19435" y="1"/>
                      <a:pt x="193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8"/>
              <p:cNvSpPr/>
              <p:nvPr/>
            </p:nvSpPr>
            <p:spPr>
              <a:xfrm>
                <a:off x="8560717" y="4811164"/>
                <a:ext cx="629185" cy="12877"/>
              </a:xfrm>
              <a:custGeom>
                <a:rect b="b" l="l" r="r" t="t"/>
                <a:pathLst>
                  <a:path extrusionOk="0" h="399" w="19496">
                    <a:moveTo>
                      <a:pt x="179" y="0"/>
                    </a:moveTo>
                    <a:cubicBezTo>
                      <a:pt x="80" y="0"/>
                      <a:pt x="0" y="80"/>
                      <a:pt x="0" y="179"/>
                    </a:cubicBezTo>
                    <a:lnTo>
                      <a:pt x="0" y="239"/>
                    </a:lnTo>
                    <a:cubicBezTo>
                      <a:pt x="0" y="319"/>
                      <a:pt x="80" y="398"/>
                      <a:pt x="179" y="398"/>
                    </a:cubicBezTo>
                    <a:lnTo>
                      <a:pt x="19336" y="398"/>
                    </a:lnTo>
                    <a:cubicBezTo>
                      <a:pt x="19435" y="398"/>
                      <a:pt x="19495" y="319"/>
                      <a:pt x="19495" y="239"/>
                    </a:cubicBezTo>
                    <a:lnTo>
                      <a:pt x="19495" y="179"/>
                    </a:lnTo>
                    <a:cubicBezTo>
                      <a:pt x="19495" y="80"/>
                      <a:pt x="19435" y="0"/>
                      <a:pt x="19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8"/>
              <p:cNvSpPr/>
              <p:nvPr/>
            </p:nvSpPr>
            <p:spPr>
              <a:xfrm>
                <a:off x="8560717" y="4783571"/>
                <a:ext cx="629185" cy="12231"/>
              </a:xfrm>
              <a:custGeom>
                <a:rect b="b" l="l" r="r" t="t"/>
                <a:pathLst>
                  <a:path extrusionOk="0" h="379" w="19496">
                    <a:moveTo>
                      <a:pt x="179" y="0"/>
                    </a:moveTo>
                    <a:cubicBezTo>
                      <a:pt x="80" y="0"/>
                      <a:pt x="0" y="60"/>
                      <a:pt x="0" y="159"/>
                    </a:cubicBezTo>
                    <a:lnTo>
                      <a:pt x="0" y="219"/>
                    </a:lnTo>
                    <a:cubicBezTo>
                      <a:pt x="0" y="318"/>
                      <a:pt x="80" y="378"/>
                      <a:pt x="179" y="378"/>
                    </a:cubicBezTo>
                    <a:lnTo>
                      <a:pt x="19336" y="378"/>
                    </a:lnTo>
                    <a:cubicBezTo>
                      <a:pt x="19435" y="378"/>
                      <a:pt x="19495" y="318"/>
                      <a:pt x="19495" y="219"/>
                    </a:cubicBezTo>
                    <a:lnTo>
                      <a:pt x="19495" y="159"/>
                    </a:lnTo>
                    <a:cubicBezTo>
                      <a:pt x="19495" y="60"/>
                      <a:pt x="19435" y="0"/>
                      <a:pt x="19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8"/>
              <p:cNvSpPr/>
              <p:nvPr/>
            </p:nvSpPr>
            <p:spPr>
              <a:xfrm>
                <a:off x="8547873" y="4596100"/>
                <a:ext cx="1099750" cy="118795"/>
              </a:xfrm>
              <a:custGeom>
                <a:rect b="b" l="l" r="r" t="t"/>
                <a:pathLst>
                  <a:path extrusionOk="0" h="3681" w="34077">
                    <a:moveTo>
                      <a:pt x="0" y="0"/>
                    </a:moveTo>
                    <a:lnTo>
                      <a:pt x="0" y="3681"/>
                    </a:lnTo>
                    <a:lnTo>
                      <a:pt x="34077" y="3681"/>
                    </a:lnTo>
                    <a:lnTo>
                      <a:pt x="340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8"/>
              <p:cNvSpPr/>
              <p:nvPr/>
            </p:nvSpPr>
            <p:spPr>
              <a:xfrm>
                <a:off x="9477482" y="4629470"/>
                <a:ext cx="109146" cy="51410"/>
              </a:xfrm>
              <a:custGeom>
                <a:rect b="b" l="l" r="r" t="t"/>
                <a:pathLst>
                  <a:path extrusionOk="0" h="1593" w="3382">
                    <a:moveTo>
                      <a:pt x="1691" y="1"/>
                    </a:moveTo>
                    <a:cubicBezTo>
                      <a:pt x="776" y="1"/>
                      <a:pt x="0" y="339"/>
                      <a:pt x="0" y="797"/>
                    </a:cubicBezTo>
                    <a:cubicBezTo>
                      <a:pt x="0" y="1234"/>
                      <a:pt x="776" y="1592"/>
                      <a:pt x="1691" y="1592"/>
                    </a:cubicBezTo>
                    <a:cubicBezTo>
                      <a:pt x="2606" y="1592"/>
                      <a:pt x="3382" y="1234"/>
                      <a:pt x="3382" y="797"/>
                    </a:cubicBezTo>
                    <a:cubicBezTo>
                      <a:pt x="3382" y="339"/>
                      <a:pt x="2606" y="1"/>
                      <a:pt x="1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8"/>
              <p:cNvSpPr/>
              <p:nvPr/>
            </p:nvSpPr>
            <p:spPr>
              <a:xfrm>
                <a:off x="9429331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0" y="0"/>
                    </a:moveTo>
                    <a:lnTo>
                      <a:pt x="0" y="1651"/>
                    </a:lnTo>
                    <a:lnTo>
                      <a:pt x="497" y="165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8"/>
              <p:cNvSpPr/>
              <p:nvPr/>
            </p:nvSpPr>
            <p:spPr>
              <a:xfrm>
                <a:off x="9394638" y="4628211"/>
                <a:ext cx="16104" cy="53314"/>
              </a:xfrm>
              <a:custGeom>
                <a:rect b="b" l="l" r="r" t="t"/>
                <a:pathLst>
                  <a:path extrusionOk="0" h="1652" w="499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8"/>
              <p:cNvSpPr/>
              <p:nvPr/>
            </p:nvSpPr>
            <p:spPr>
              <a:xfrm>
                <a:off x="9359978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8"/>
              <p:cNvSpPr/>
              <p:nvPr/>
            </p:nvSpPr>
            <p:spPr>
              <a:xfrm>
                <a:off x="9325317" y="4628211"/>
                <a:ext cx="16072" cy="53314"/>
              </a:xfrm>
              <a:custGeom>
                <a:rect b="b" l="l" r="r" t="t"/>
                <a:pathLst>
                  <a:path extrusionOk="0" h="1652" w="498">
                    <a:moveTo>
                      <a:pt x="1" y="0"/>
                    </a:moveTo>
                    <a:lnTo>
                      <a:pt x="1" y="1651"/>
                    </a:lnTo>
                    <a:lnTo>
                      <a:pt x="498" y="1651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8"/>
              <p:cNvSpPr/>
              <p:nvPr/>
            </p:nvSpPr>
            <p:spPr>
              <a:xfrm>
                <a:off x="8619776" y="4628211"/>
                <a:ext cx="670913" cy="53314"/>
              </a:xfrm>
              <a:custGeom>
                <a:rect b="b" l="l" r="r" t="t"/>
                <a:pathLst>
                  <a:path extrusionOk="0" h="1652" w="20789">
                    <a:moveTo>
                      <a:pt x="0" y="0"/>
                    </a:moveTo>
                    <a:lnTo>
                      <a:pt x="0" y="1651"/>
                    </a:lnTo>
                    <a:lnTo>
                      <a:pt x="20788" y="1651"/>
                    </a:lnTo>
                    <a:lnTo>
                      <a:pt x="207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8"/>
              <p:cNvSpPr/>
              <p:nvPr/>
            </p:nvSpPr>
            <p:spPr>
              <a:xfrm>
                <a:off x="9498653" y="4639765"/>
                <a:ext cx="66159" cy="30207"/>
              </a:xfrm>
              <a:custGeom>
                <a:rect b="b" l="l" r="r" t="t"/>
                <a:pathLst>
                  <a:path extrusionOk="0" h="936" w="2050">
                    <a:moveTo>
                      <a:pt x="1035" y="0"/>
                    </a:moveTo>
                    <a:cubicBezTo>
                      <a:pt x="478" y="0"/>
                      <a:pt x="1" y="199"/>
                      <a:pt x="1" y="478"/>
                    </a:cubicBezTo>
                    <a:cubicBezTo>
                      <a:pt x="1" y="736"/>
                      <a:pt x="478" y="935"/>
                      <a:pt x="1035" y="935"/>
                    </a:cubicBezTo>
                    <a:cubicBezTo>
                      <a:pt x="1572" y="935"/>
                      <a:pt x="2049" y="736"/>
                      <a:pt x="2049" y="478"/>
                    </a:cubicBezTo>
                    <a:cubicBezTo>
                      <a:pt x="2049" y="219"/>
                      <a:pt x="1572" y="0"/>
                      <a:pt x="1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8"/>
              <p:cNvSpPr/>
              <p:nvPr/>
            </p:nvSpPr>
            <p:spPr>
              <a:xfrm>
                <a:off x="8502917" y="4933768"/>
                <a:ext cx="990637" cy="220260"/>
              </a:xfrm>
              <a:custGeom>
                <a:rect b="b" l="l" r="r" t="t"/>
                <a:pathLst>
                  <a:path extrusionOk="0" h="6825" w="30696">
                    <a:moveTo>
                      <a:pt x="1" y="1"/>
                    </a:moveTo>
                    <a:lnTo>
                      <a:pt x="1" y="6824"/>
                    </a:lnTo>
                    <a:lnTo>
                      <a:pt x="30695" y="6824"/>
                    </a:lnTo>
                    <a:lnTo>
                      <a:pt x="30695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8"/>
              <p:cNvSpPr/>
              <p:nvPr/>
            </p:nvSpPr>
            <p:spPr>
              <a:xfrm>
                <a:off x="8503595" y="5125079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8"/>
              <p:cNvSpPr/>
              <p:nvPr/>
            </p:nvSpPr>
            <p:spPr>
              <a:xfrm>
                <a:off x="8503595" y="5107749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8"/>
              <p:cNvSpPr/>
              <p:nvPr/>
            </p:nvSpPr>
            <p:spPr>
              <a:xfrm>
                <a:off x="8503595" y="5090418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8"/>
              <p:cNvSpPr/>
              <p:nvPr/>
            </p:nvSpPr>
            <p:spPr>
              <a:xfrm>
                <a:off x="8503595" y="5073088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8"/>
              <p:cNvSpPr/>
              <p:nvPr/>
            </p:nvSpPr>
            <p:spPr>
              <a:xfrm>
                <a:off x="8503595" y="5056403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8"/>
              <p:cNvSpPr/>
              <p:nvPr/>
            </p:nvSpPr>
            <p:spPr>
              <a:xfrm>
                <a:off x="8503595" y="5039073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8"/>
              <p:cNvSpPr/>
              <p:nvPr/>
            </p:nvSpPr>
            <p:spPr>
              <a:xfrm>
                <a:off x="8503595" y="502174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8"/>
              <p:cNvSpPr/>
              <p:nvPr/>
            </p:nvSpPr>
            <p:spPr>
              <a:xfrm>
                <a:off x="8503595" y="500441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8"/>
              <p:cNvSpPr/>
              <p:nvPr/>
            </p:nvSpPr>
            <p:spPr>
              <a:xfrm>
                <a:off x="8503595" y="4987082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8"/>
              <p:cNvSpPr/>
              <p:nvPr/>
            </p:nvSpPr>
            <p:spPr>
              <a:xfrm>
                <a:off x="8503595" y="4970365"/>
                <a:ext cx="990018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8"/>
              <p:cNvSpPr/>
              <p:nvPr/>
            </p:nvSpPr>
            <p:spPr>
              <a:xfrm>
                <a:off x="8503595" y="4953034"/>
                <a:ext cx="1042581" cy="32"/>
              </a:xfrm>
              <a:custGeom>
                <a:rect b="b" l="l" r="r" t="t"/>
                <a:pathLst>
                  <a:path extrusionOk="0" fill="none" h="1" w="42909">
                    <a:moveTo>
                      <a:pt x="42909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5475">
                <a:solidFill>
                  <a:srgbClr val="FFFFFF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8"/>
              <p:cNvSpPr/>
              <p:nvPr/>
            </p:nvSpPr>
            <p:spPr>
              <a:xfrm>
                <a:off x="8475324" y="5130888"/>
                <a:ext cx="1050309" cy="34693"/>
              </a:xfrm>
              <a:custGeom>
                <a:rect b="b" l="l" r="r" t="t"/>
                <a:pathLst>
                  <a:path extrusionOk="0" h="1075" w="32545">
                    <a:moveTo>
                      <a:pt x="438" y="0"/>
                    </a:moveTo>
                    <a:cubicBezTo>
                      <a:pt x="200" y="0"/>
                      <a:pt x="1" y="199"/>
                      <a:pt x="1" y="438"/>
                    </a:cubicBezTo>
                    <a:lnTo>
                      <a:pt x="1" y="617"/>
                    </a:lnTo>
                    <a:cubicBezTo>
                      <a:pt x="1" y="875"/>
                      <a:pt x="200" y="1074"/>
                      <a:pt x="438" y="1074"/>
                    </a:cubicBezTo>
                    <a:lnTo>
                      <a:pt x="32087" y="1074"/>
                    </a:lnTo>
                    <a:cubicBezTo>
                      <a:pt x="32346" y="1074"/>
                      <a:pt x="32545" y="875"/>
                      <a:pt x="32545" y="617"/>
                    </a:cubicBezTo>
                    <a:lnTo>
                      <a:pt x="32545" y="438"/>
                    </a:lnTo>
                    <a:cubicBezTo>
                      <a:pt x="32545" y="199"/>
                      <a:pt x="32346" y="0"/>
                      <a:pt x="32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8"/>
              <p:cNvSpPr/>
              <p:nvPr/>
            </p:nvSpPr>
            <p:spPr>
              <a:xfrm>
                <a:off x="8475324" y="4922859"/>
                <a:ext cx="1050309" cy="34693"/>
              </a:xfrm>
              <a:custGeom>
                <a:rect b="b" l="l" r="r" t="t"/>
                <a:pathLst>
                  <a:path extrusionOk="0" h="1075" w="32545">
                    <a:moveTo>
                      <a:pt x="438" y="1"/>
                    </a:moveTo>
                    <a:cubicBezTo>
                      <a:pt x="200" y="1"/>
                      <a:pt x="1" y="200"/>
                      <a:pt x="1" y="458"/>
                    </a:cubicBezTo>
                    <a:lnTo>
                      <a:pt x="1" y="617"/>
                    </a:lnTo>
                    <a:cubicBezTo>
                      <a:pt x="1" y="876"/>
                      <a:pt x="200" y="1075"/>
                      <a:pt x="438" y="1075"/>
                    </a:cubicBezTo>
                    <a:lnTo>
                      <a:pt x="32087" y="1075"/>
                    </a:lnTo>
                    <a:cubicBezTo>
                      <a:pt x="32346" y="1075"/>
                      <a:pt x="32545" y="876"/>
                      <a:pt x="32545" y="617"/>
                    </a:cubicBezTo>
                    <a:lnTo>
                      <a:pt x="32545" y="458"/>
                    </a:lnTo>
                    <a:cubicBezTo>
                      <a:pt x="32545" y="200"/>
                      <a:pt x="32346" y="1"/>
                      <a:pt x="32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8"/>
              <p:cNvSpPr/>
              <p:nvPr/>
            </p:nvSpPr>
            <p:spPr>
              <a:xfrm>
                <a:off x="8547873" y="4042046"/>
                <a:ext cx="984182" cy="131640"/>
              </a:xfrm>
              <a:custGeom>
                <a:rect b="b" l="l" r="r" t="t"/>
                <a:pathLst>
                  <a:path extrusionOk="0" h="4079" w="30496">
                    <a:moveTo>
                      <a:pt x="0" y="1"/>
                    </a:moveTo>
                    <a:lnTo>
                      <a:pt x="0" y="4079"/>
                    </a:lnTo>
                    <a:lnTo>
                      <a:pt x="30496" y="4079"/>
                    </a:lnTo>
                    <a:lnTo>
                      <a:pt x="304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8"/>
              <p:cNvSpPr/>
              <p:nvPr/>
            </p:nvSpPr>
            <p:spPr>
              <a:xfrm>
                <a:off x="9446662" y="4042046"/>
                <a:ext cx="33402" cy="131640"/>
              </a:xfrm>
              <a:custGeom>
                <a:rect b="b" l="l" r="r" t="t"/>
                <a:pathLst>
                  <a:path extrusionOk="0" h="4079" w="1035">
                    <a:moveTo>
                      <a:pt x="0" y="1"/>
                    </a:moveTo>
                    <a:lnTo>
                      <a:pt x="0" y="4079"/>
                    </a:lnTo>
                    <a:lnTo>
                      <a:pt x="1035" y="4079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8"/>
              <p:cNvSpPr/>
              <p:nvPr/>
            </p:nvSpPr>
            <p:spPr>
              <a:xfrm>
                <a:off x="9378599" y="4042046"/>
                <a:ext cx="34047" cy="131640"/>
              </a:xfrm>
              <a:custGeom>
                <a:rect b="b" l="l" r="r" t="t"/>
                <a:pathLst>
                  <a:path extrusionOk="0" h="4079" w="1055">
                    <a:moveTo>
                      <a:pt x="1" y="1"/>
                    </a:moveTo>
                    <a:lnTo>
                      <a:pt x="1" y="4079"/>
                    </a:lnTo>
                    <a:lnTo>
                      <a:pt x="1055" y="4079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8"/>
              <p:cNvSpPr/>
              <p:nvPr/>
            </p:nvSpPr>
            <p:spPr>
              <a:xfrm>
                <a:off x="9311182" y="4042046"/>
                <a:ext cx="34080" cy="131640"/>
              </a:xfrm>
              <a:custGeom>
                <a:rect b="b" l="l" r="r" t="t"/>
                <a:pathLst>
                  <a:path extrusionOk="0" h="4079" w="1056">
                    <a:moveTo>
                      <a:pt x="1" y="1"/>
                    </a:moveTo>
                    <a:lnTo>
                      <a:pt x="1" y="4079"/>
                    </a:lnTo>
                    <a:lnTo>
                      <a:pt x="1055" y="4079"/>
                    </a:lnTo>
                    <a:lnTo>
                      <a:pt x="10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8"/>
              <p:cNvSpPr/>
              <p:nvPr/>
            </p:nvSpPr>
            <p:spPr>
              <a:xfrm>
                <a:off x="8596023" y="4066444"/>
                <a:ext cx="677335" cy="80294"/>
              </a:xfrm>
              <a:custGeom>
                <a:rect b="b" l="l" r="r" t="t"/>
                <a:pathLst>
                  <a:path extrusionOk="0" h="2488" w="20988">
                    <a:moveTo>
                      <a:pt x="1174" y="1"/>
                    </a:moveTo>
                    <a:cubicBezTo>
                      <a:pt x="1174" y="657"/>
                      <a:pt x="657" y="1175"/>
                      <a:pt x="0" y="1175"/>
                    </a:cubicBezTo>
                    <a:lnTo>
                      <a:pt x="0" y="1334"/>
                    </a:lnTo>
                    <a:cubicBezTo>
                      <a:pt x="657" y="1334"/>
                      <a:pt x="1174" y="1851"/>
                      <a:pt x="1174" y="2487"/>
                    </a:cubicBezTo>
                    <a:lnTo>
                      <a:pt x="19833" y="2487"/>
                    </a:lnTo>
                    <a:cubicBezTo>
                      <a:pt x="19833" y="1851"/>
                      <a:pt x="20351" y="1334"/>
                      <a:pt x="20987" y="1334"/>
                    </a:cubicBezTo>
                    <a:lnTo>
                      <a:pt x="20987" y="1175"/>
                    </a:lnTo>
                    <a:cubicBezTo>
                      <a:pt x="20351" y="1175"/>
                      <a:pt x="19833" y="657"/>
                      <a:pt x="19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8661504" y="4121017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60"/>
                      <a:pt x="0" y="140"/>
                    </a:cubicBezTo>
                    <a:cubicBezTo>
                      <a:pt x="0" y="20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00"/>
                      <a:pt x="16611" y="140"/>
                    </a:cubicBezTo>
                    <a:cubicBezTo>
                      <a:pt x="16611" y="60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8"/>
              <p:cNvSpPr/>
              <p:nvPr/>
            </p:nvSpPr>
            <p:spPr>
              <a:xfrm>
                <a:off x="8661504" y="4102396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80"/>
                      <a:pt x="0" y="140"/>
                    </a:cubicBezTo>
                    <a:cubicBezTo>
                      <a:pt x="0" y="22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20"/>
                      <a:pt x="16611" y="140"/>
                    </a:cubicBezTo>
                    <a:cubicBezTo>
                      <a:pt x="16611" y="61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8"/>
              <p:cNvSpPr/>
              <p:nvPr/>
            </p:nvSpPr>
            <p:spPr>
              <a:xfrm>
                <a:off x="8661504" y="4085065"/>
                <a:ext cx="536078" cy="8391"/>
              </a:xfrm>
              <a:custGeom>
                <a:rect b="b" l="l" r="r" t="t"/>
                <a:pathLst>
                  <a:path extrusionOk="0" h="260" w="16611">
                    <a:moveTo>
                      <a:pt x="120" y="1"/>
                    </a:moveTo>
                    <a:cubicBezTo>
                      <a:pt x="40" y="1"/>
                      <a:pt x="0" y="41"/>
                      <a:pt x="0" y="120"/>
                    </a:cubicBezTo>
                    <a:cubicBezTo>
                      <a:pt x="0" y="200"/>
                      <a:pt x="40" y="259"/>
                      <a:pt x="120" y="259"/>
                    </a:cubicBezTo>
                    <a:lnTo>
                      <a:pt x="16472" y="259"/>
                    </a:lnTo>
                    <a:cubicBezTo>
                      <a:pt x="16551" y="259"/>
                      <a:pt x="16611" y="200"/>
                      <a:pt x="16611" y="120"/>
                    </a:cubicBezTo>
                    <a:cubicBezTo>
                      <a:pt x="16611" y="41"/>
                      <a:pt x="16551" y="1"/>
                      <a:pt x="16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8496527" y="3846894"/>
                <a:ext cx="1099750" cy="195830"/>
              </a:xfrm>
              <a:custGeom>
                <a:rect b="b" l="l" r="r" t="t"/>
                <a:pathLst>
                  <a:path extrusionOk="0" h="6068" w="34077">
                    <a:moveTo>
                      <a:pt x="0" y="1"/>
                    </a:moveTo>
                    <a:lnTo>
                      <a:pt x="0" y="6068"/>
                    </a:lnTo>
                    <a:lnTo>
                      <a:pt x="34076" y="6068"/>
                    </a:lnTo>
                    <a:lnTo>
                      <a:pt x="340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9426104" y="3902758"/>
                <a:ext cx="109178" cy="83489"/>
              </a:xfrm>
              <a:custGeom>
                <a:rect b="b" l="l" r="r" t="t"/>
                <a:pathLst>
                  <a:path extrusionOk="0" h="2587" w="3383">
                    <a:moveTo>
                      <a:pt x="1692" y="0"/>
                    </a:moveTo>
                    <a:cubicBezTo>
                      <a:pt x="757" y="0"/>
                      <a:pt x="1" y="577"/>
                      <a:pt x="1" y="1293"/>
                    </a:cubicBezTo>
                    <a:cubicBezTo>
                      <a:pt x="1" y="2029"/>
                      <a:pt x="757" y="2586"/>
                      <a:pt x="1692" y="2586"/>
                    </a:cubicBezTo>
                    <a:cubicBezTo>
                      <a:pt x="2607" y="2586"/>
                      <a:pt x="3382" y="2009"/>
                      <a:pt x="3382" y="1293"/>
                    </a:cubicBezTo>
                    <a:cubicBezTo>
                      <a:pt x="3382" y="577"/>
                      <a:pt x="2626" y="0"/>
                      <a:pt x="16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9377953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1" y="1"/>
                    </a:moveTo>
                    <a:lnTo>
                      <a:pt x="1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8"/>
              <p:cNvSpPr/>
              <p:nvPr/>
            </p:nvSpPr>
            <p:spPr>
              <a:xfrm>
                <a:off x="9343293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1" y="1"/>
                    </a:moveTo>
                    <a:lnTo>
                      <a:pt x="1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8"/>
              <p:cNvSpPr/>
              <p:nvPr/>
            </p:nvSpPr>
            <p:spPr>
              <a:xfrm>
                <a:off x="9308632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0" y="1"/>
                    </a:moveTo>
                    <a:lnTo>
                      <a:pt x="0" y="2746"/>
                    </a:lnTo>
                    <a:lnTo>
                      <a:pt x="498" y="2746"/>
                    </a:lnTo>
                    <a:lnTo>
                      <a:pt x="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8"/>
              <p:cNvSpPr/>
              <p:nvPr/>
            </p:nvSpPr>
            <p:spPr>
              <a:xfrm>
                <a:off x="9273971" y="3900176"/>
                <a:ext cx="16072" cy="88620"/>
              </a:xfrm>
              <a:custGeom>
                <a:rect b="b" l="l" r="r" t="t"/>
                <a:pathLst>
                  <a:path extrusionOk="0" h="2746" w="498">
                    <a:moveTo>
                      <a:pt x="0" y="1"/>
                    </a:moveTo>
                    <a:lnTo>
                      <a:pt x="0" y="2746"/>
                    </a:lnTo>
                    <a:lnTo>
                      <a:pt x="497" y="2746"/>
                    </a:lnTo>
                    <a:lnTo>
                      <a:pt x="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8"/>
              <p:cNvSpPr/>
              <p:nvPr/>
            </p:nvSpPr>
            <p:spPr>
              <a:xfrm>
                <a:off x="8567785" y="3900176"/>
                <a:ext cx="670881" cy="88620"/>
              </a:xfrm>
              <a:custGeom>
                <a:rect b="b" l="l" r="r" t="t"/>
                <a:pathLst>
                  <a:path extrusionOk="0" h="2746" w="20788">
                    <a:moveTo>
                      <a:pt x="0" y="1"/>
                    </a:moveTo>
                    <a:lnTo>
                      <a:pt x="0" y="2746"/>
                    </a:lnTo>
                    <a:lnTo>
                      <a:pt x="20788" y="2746"/>
                    </a:lnTo>
                    <a:lnTo>
                      <a:pt x="207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8"/>
              <p:cNvSpPr/>
              <p:nvPr/>
            </p:nvSpPr>
            <p:spPr>
              <a:xfrm>
                <a:off x="9448566" y="3918797"/>
                <a:ext cx="65513" cy="51378"/>
              </a:xfrm>
              <a:custGeom>
                <a:rect b="b" l="l" r="r" t="t"/>
                <a:pathLst>
                  <a:path extrusionOk="0" h="1592" w="2030">
                    <a:moveTo>
                      <a:pt x="1015" y="1"/>
                    </a:moveTo>
                    <a:cubicBezTo>
                      <a:pt x="458" y="1"/>
                      <a:pt x="1" y="359"/>
                      <a:pt x="1" y="796"/>
                    </a:cubicBezTo>
                    <a:cubicBezTo>
                      <a:pt x="1" y="1234"/>
                      <a:pt x="458" y="1592"/>
                      <a:pt x="1015" y="1592"/>
                    </a:cubicBezTo>
                    <a:cubicBezTo>
                      <a:pt x="1572" y="1592"/>
                      <a:pt x="2030" y="1234"/>
                      <a:pt x="2030" y="796"/>
                    </a:cubicBezTo>
                    <a:cubicBezTo>
                      <a:pt x="2030" y="359"/>
                      <a:pt x="1572" y="1"/>
                      <a:pt x="1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8"/>
              <p:cNvSpPr/>
              <p:nvPr/>
            </p:nvSpPr>
            <p:spPr>
              <a:xfrm>
                <a:off x="8496527" y="4322623"/>
                <a:ext cx="1099750" cy="270928"/>
              </a:xfrm>
              <a:custGeom>
                <a:rect b="b" l="l" r="r" t="t"/>
                <a:pathLst>
                  <a:path extrusionOk="0" h="8395" w="34077">
                    <a:moveTo>
                      <a:pt x="0" y="0"/>
                    </a:moveTo>
                    <a:lnTo>
                      <a:pt x="0" y="8395"/>
                    </a:lnTo>
                    <a:lnTo>
                      <a:pt x="34076" y="8395"/>
                    </a:lnTo>
                    <a:lnTo>
                      <a:pt x="340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8"/>
              <p:cNvSpPr/>
              <p:nvPr/>
            </p:nvSpPr>
            <p:spPr>
              <a:xfrm>
                <a:off x="9523696" y="4322623"/>
                <a:ext cx="45601" cy="270928"/>
              </a:xfrm>
              <a:custGeom>
                <a:rect b="b" l="l" r="r" t="t"/>
                <a:pathLst>
                  <a:path extrusionOk="0" h="8395" w="1413">
                    <a:moveTo>
                      <a:pt x="0" y="0"/>
                    </a:moveTo>
                    <a:lnTo>
                      <a:pt x="0" y="8395"/>
                    </a:lnTo>
                    <a:lnTo>
                      <a:pt x="1413" y="8395"/>
                    </a:lnTo>
                    <a:lnTo>
                      <a:pt x="1413" y="0"/>
                    </a:lnTo>
                    <a:close/>
                  </a:path>
                </a:pathLst>
              </a:custGeom>
              <a:solidFill>
                <a:srgbClr val="EFC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8"/>
              <p:cNvSpPr/>
              <p:nvPr/>
            </p:nvSpPr>
            <p:spPr>
              <a:xfrm>
                <a:off x="8732762" y="4397076"/>
                <a:ext cx="27012" cy="122022"/>
              </a:xfrm>
              <a:custGeom>
                <a:rect b="b" l="l" r="r" t="t"/>
                <a:pathLst>
                  <a:path extrusionOk="0" h="3781" w="837">
                    <a:moveTo>
                      <a:pt x="1" y="1"/>
                    </a:moveTo>
                    <a:lnTo>
                      <a:pt x="1" y="3780"/>
                    </a:lnTo>
                    <a:lnTo>
                      <a:pt x="836" y="3780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8"/>
              <p:cNvSpPr/>
              <p:nvPr/>
            </p:nvSpPr>
            <p:spPr>
              <a:xfrm>
                <a:off x="8791175" y="4397076"/>
                <a:ext cx="27658" cy="122022"/>
              </a:xfrm>
              <a:custGeom>
                <a:rect b="b" l="l" r="r" t="t"/>
                <a:pathLst>
                  <a:path extrusionOk="0" h="3781" w="857">
                    <a:moveTo>
                      <a:pt x="1" y="1"/>
                    </a:moveTo>
                    <a:lnTo>
                      <a:pt x="1" y="3780"/>
                    </a:lnTo>
                    <a:lnTo>
                      <a:pt x="856" y="378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8"/>
              <p:cNvSpPr/>
              <p:nvPr/>
            </p:nvSpPr>
            <p:spPr>
              <a:xfrm>
                <a:off x="8854106" y="4397076"/>
                <a:ext cx="615049" cy="122022"/>
              </a:xfrm>
              <a:custGeom>
                <a:rect b="b" l="l" r="r" t="t"/>
                <a:pathLst>
                  <a:path extrusionOk="0" h="3781" w="19058">
                    <a:moveTo>
                      <a:pt x="1890" y="1"/>
                    </a:moveTo>
                    <a:cubicBezTo>
                      <a:pt x="836" y="1"/>
                      <a:pt x="0" y="856"/>
                      <a:pt x="0" y="1890"/>
                    </a:cubicBezTo>
                    <a:cubicBezTo>
                      <a:pt x="0" y="2945"/>
                      <a:pt x="836" y="3780"/>
                      <a:pt x="1890" y="3780"/>
                    </a:cubicBezTo>
                    <a:lnTo>
                      <a:pt x="17168" y="3780"/>
                    </a:lnTo>
                    <a:cubicBezTo>
                      <a:pt x="18222" y="3780"/>
                      <a:pt x="19057" y="2945"/>
                      <a:pt x="19057" y="1890"/>
                    </a:cubicBezTo>
                    <a:cubicBezTo>
                      <a:pt x="19057" y="856"/>
                      <a:pt x="18222" y="1"/>
                      <a:pt x="17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8"/>
              <p:cNvSpPr/>
              <p:nvPr/>
            </p:nvSpPr>
            <p:spPr>
              <a:xfrm>
                <a:off x="9377308" y="4431737"/>
                <a:ext cx="57187" cy="51410"/>
              </a:xfrm>
              <a:custGeom>
                <a:rect b="b" l="l" r="r" t="t"/>
                <a:pathLst>
                  <a:path extrusionOk="0" h="1593" w="1772">
                    <a:moveTo>
                      <a:pt x="896" y="1"/>
                    </a:moveTo>
                    <a:cubicBezTo>
                      <a:pt x="399" y="1"/>
                      <a:pt x="1" y="359"/>
                      <a:pt x="1" y="797"/>
                    </a:cubicBezTo>
                    <a:cubicBezTo>
                      <a:pt x="1" y="1254"/>
                      <a:pt x="399" y="1592"/>
                      <a:pt x="896" y="1592"/>
                    </a:cubicBezTo>
                    <a:cubicBezTo>
                      <a:pt x="1393" y="1592"/>
                      <a:pt x="1771" y="1254"/>
                      <a:pt x="1771" y="797"/>
                    </a:cubicBezTo>
                    <a:cubicBezTo>
                      <a:pt x="1771" y="359"/>
                      <a:pt x="1393" y="1"/>
                      <a:pt x="896" y="1"/>
                    </a:cubicBez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8"/>
              <p:cNvSpPr/>
              <p:nvPr/>
            </p:nvSpPr>
            <p:spPr>
              <a:xfrm>
                <a:off x="8889412" y="4431737"/>
                <a:ext cx="57800" cy="51410"/>
              </a:xfrm>
              <a:custGeom>
                <a:rect b="b" l="l" r="r" t="t"/>
                <a:pathLst>
                  <a:path extrusionOk="0" h="1593" w="1791">
                    <a:moveTo>
                      <a:pt x="896" y="1"/>
                    </a:moveTo>
                    <a:cubicBezTo>
                      <a:pt x="398" y="1"/>
                      <a:pt x="0" y="359"/>
                      <a:pt x="0" y="797"/>
                    </a:cubicBezTo>
                    <a:cubicBezTo>
                      <a:pt x="0" y="1234"/>
                      <a:pt x="398" y="1592"/>
                      <a:pt x="896" y="1592"/>
                    </a:cubicBezTo>
                    <a:cubicBezTo>
                      <a:pt x="1373" y="1592"/>
                      <a:pt x="1791" y="1234"/>
                      <a:pt x="1791" y="797"/>
                    </a:cubicBezTo>
                    <a:cubicBezTo>
                      <a:pt x="1791" y="359"/>
                      <a:pt x="1373" y="1"/>
                      <a:pt x="896" y="1"/>
                    </a:cubicBez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8"/>
              <p:cNvSpPr/>
              <p:nvPr/>
            </p:nvSpPr>
            <p:spPr>
              <a:xfrm>
                <a:off x="8452862" y="4180721"/>
                <a:ext cx="989959" cy="133576"/>
              </a:xfrm>
              <a:custGeom>
                <a:rect b="b" l="l" r="r" t="t"/>
                <a:pathLst>
                  <a:path extrusionOk="0" h="4139" w="30675">
                    <a:moveTo>
                      <a:pt x="0" y="1"/>
                    </a:moveTo>
                    <a:lnTo>
                      <a:pt x="0" y="4138"/>
                    </a:lnTo>
                    <a:lnTo>
                      <a:pt x="30675" y="4138"/>
                    </a:lnTo>
                    <a:lnTo>
                      <a:pt x="306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8"/>
              <p:cNvSpPr/>
              <p:nvPr/>
            </p:nvSpPr>
            <p:spPr>
              <a:xfrm>
                <a:off x="8452249" y="4277022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8"/>
              <p:cNvSpPr/>
              <p:nvPr/>
            </p:nvSpPr>
            <p:spPr>
              <a:xfrm>
                <a:off x="8452249" y="4258401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8"/>
              <p:cNvSpPr/>
              <p:nvPr/>
            </p:nvSpPr>
            <p:spPr>
              <a:xfrm>
                <a:off x="8452249" y="4239780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8"/>
              <p:cNvSpPr/>
              <p:nvPr/>
            </p:nvSpPr>
            <p:spPr>
              <a:xfrm>
                <a:off x="8452249" y="4220545"/>
                <a:ext cx="990652" cy="32"/>
              </a:xfrm>
              <a:custGeom>
                <a:rect b="b" l="l" r="r" t="t"/>
                <a:pathLst>
                  <a:path extrusionOk="0" fill="none" h="1" w="42890">
                    <a:moveTo>
                      <a:pt x="4288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547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8"/>
              <p:cNvSpPr/>
              <p:nvPr/>
            </p:nvSpPr>
            <p:spPr>
              <a:xfrm>
                <a:off x="8423978" y="4300129"/>
                <a:ext cx="1050309" cy="21235"/>
              </a:xfrm>
              <a:custGeom>
                <a:rect b="b" l="l" r="r" t="t"/>
                <a:pathLst>
                  <a:path extrusionOk="0" h="658" w="32545">
                    <a:moveTo>
                      <a:pt x="318" y="1"/>
                    </a:moveTo>
                    <a:cubicBezTo>
                      <a:pt x="139" y="1"/>
                      <a:pt x="0" y="160"/>
                      <a:pt x="0" y="319"/>
                    </a:cubicBezTo>
                    <a:cubicBezTo>
                      <a:pt x="0" y="498"/>
                      <a:pt x="139" y="657"/>
                      <a:pt x="318" y="657"/>
                    </a:cubicBezTo>
                    <a:lnTo>
                      <a:pt x="32226" y="657"/>
                    </a:lnTo>
                    <a:cubicBezTo>
                      <a:pt x="32385" y="657"/>
                      <a:pt x="32545" y="498"/>
                      <a:pt x="32545" y="319"/>
                    </a:cubicBezTo>
                    <a:cubicBezTo>
                      <a:pt x="32545" y="160"/>
                      <a:pt x="32385" y="1"/>
                      <a:pt x="32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8"/>
              <p:cNvSpPr/>
              <p:nvPr/>
            </p:nvSpPr>
            <p:spPr>
              <a:xfrm>
                <a:off x="8423978" y="4174299"/>
                <a:ext cx="1050309" cy="20590"/>
              </a:xfrm>
              <a:custGeom>
                <a:rect b="b" l="l" r="r" t="t"/>
                <a:pathLst>
                  <a:path extrusionOk="0" h="638" w="32545">
                    <a:moveTo>
                      <a:pt x="318" y="1"/>
                    </a:moveTo>
                    <a:cubicBezTo>
                      <a:pt x="139" y="1"/>
                      <a:pt x="0" y="140"/>
                      <a:pt x="0" y="319"/>
                    </a:cubicBezTo>
                    <a:cubicBezTo>
                      <a:pt x="0" y="498"/>
                      <a:pt x="139" y="637"/>
                      <a:pt x="318" y="637"/>
                    </a:cubicBezTo>
                    <a:lnTo>
                      <a:pt x="32226" y="637"/>
                    </a:lnTo>
                    <a:cubicBezTo>
                      <a:pt x="32385" y="637"/>
                      <a:pt x="32545" y="498"/>
                      <a:pt x="32545" y="319"/>
                    </a:cubicBezTo>
                    <a:cubicBezTo>
                      <a:pt x="32545" y="140"/>
                      <a:pt x="32385" y="1"/>
                      <a:pt x="32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14" name="Google Shape;241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9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29"/>
          <p:cNvSpPr/>
          <p:nvPr/>
        </p:nvSpPr>
        <p:spPr>
          <a:xfrm flipH="1" rot="-5400000">
            <a:off x="7384010" y="2814894"/>
            <a:ext cx="1436211" cy="3547432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29"/>
          <p:cNvSpPr/>
          <p:nvPr/>
        </p:nvSpPr>
        <p:spPr>
          <a:xfrm>
            <a:off x="6472465" y="-424647"/>
            <a:ext cx="3035590" cy="2531180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29"/>
          <p:cNvSpPr/>
          <p:nvPr/>
        </p:nvSpPr>
        <p:spPr>
          <a:xfrm flipH="1" rot="-5097765">
            <a:off x="-177495" y="-1356063"/>
            <a:ext cx="3076308" cy="4117056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29"/>
          <p:cNvGrpSpPr/>
          <p:nvPr/>
        </p:nvGrpSpPr>
        <p:grpSpPr>
          <a:xfrm rot="3516190">
            <a:off x="261705" y="4663722"/>
            <a:ext cx="903030" cy="450622"/>
            <a:chOff x="5351150" y="1861950"/>
            <a:chExt cx="1036450" cy="517200"/>
          </a:xfrm>
        </p:grpSpPr>
        <p:sp>
          <p:nvSpPr>
            <p:cNvPr id="2421" name="Google Shape;2421;p29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9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9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9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9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9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9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9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9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9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9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9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9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9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9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9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9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3" name="Google Shape;2443;p29"/>
          <p:cNvGrpSpPr/>
          <p:nvPr/>
        </p:nvGrpSpPr>
        <p:grpSpPr>
          <a:xfrm flipH="1" rot="-2350091">
            <a:off x="8712380" y="4441468"/>
            <a:ext cx="620940" cy="895132"/>
            <a:chOff x="3563300" y="2901850"/>
            <a:chExt cx="712675" cy="1027375"/>
          </a:xfrm>
        </p:grpSpPr>
        <p:sp>
          <p:nvSpPr>
            <p:cNvPr id="2444" name="Google Shape;2444;p29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9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2" name="Google Shape;2462;p29"/>
          <p:cNvGrpSpPr/>
          <p:nvPr/>
        </p:nvGrpSpPr>
        <p:grpSpPr>
          <a:xfrm rot="4921238">
            <a:off x="8377133" y="743667"/>
            <a:ext cx="965685" cy="592754"/>
            <a:chOff x="3635425" y="69650"/>
            <a:chExt cx="965800" cy="592825"/>
          </a:xfrm>
        </p:grpSpPr>
        <p:sp>
          <p:nvSpPr>
            <p:cNvPr id="2463" name="Google Shape;2463;p2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29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2486" name="Google Shape;2486;p2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29"/>
          <p:cNvGrpSpPr/>
          <p:nvPr/>
        </p:nvGrpSpPr>
        <p:grpSpPr>
          <a:xfrm flipH="1" rot="-5618229">
            <a:off x="823908" y="4841764"/>
            <a:ext cx="647037" cy="397163"/>
            <a:chOff x="3635425" y="69650"/>
            <a:chExt cx="965800" cy="592825"/>
          </a:xfrm>
        </p:grpSpPr>
        <p:sp>
          <p:nvSpPr>
            <p:cNvPr id="2505" name="Google Shape;2505;p2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29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8" name="Google Shape;2528;p29"/>
          <p:cNvSpPr txBox="1"/>
          <p:nvPr>
            <p:ph idx="1" type="subTitle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9" name="Google Shape;2529;p29"/>
          <p:cNvSpPr txBox="1"/>
          <p:nvPr/>
        </p:nvSpPr>
        <p:spPr>
          <a:xfrm>
            <a:off x="1882150" y="3611950"/>
            <a:ext cx="537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30"/>
          <p:cNvGrpSpPr/>
          <p:nvPr/>
        </p:nvGrpSpPr>
        <p:grpSpPr>
          <a:xfrm>
            <a:off x="-1176083" y="-670621"/>
            <a:ext cx="10710808" cy="6980007"/>
            <a:chOff x="-1176083" y="-670621"/>
            <a:chExt cx="10710808" cy="6980007"/>
          </a:xfrm>
        </p:grpSpPr>
        <p:sp>
          <p:nvSpPr>
            <p:cNvPr id="2532" name="Google Shape;2532;p30"/>
            <p:cNvSpPr/>
            <p:nvPr/>
          </p:nvSpPr>
          <p:spPr>
            <a:xfrm rot="5400000">
              <a:off x="6595010" y="3110817"/>
              <a:ext cx="2893070" cy="29863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 rot="5400000">
              <a:off x="7106583" y="-450382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 rot="5400000">
              <a:off x="505716" y="-1966886"/>
              <a:ext cx="2012948" cy="4687069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 rot="5400000">
              <a:off x="-836235" y="2873803"/>
              <a:ext cx="3095737" cy="3775432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6" name="Google Shape;2536;p30"/>
            <p:cNvGrpSpPr/>
            <p:nvPr/>
          </p:nvGrpSpPr>
          <p:grpSpPr>
            <a:xfrm>
              <a:off x="7861225" y="-420350"/>
              <a:ext cx="1673500" cy="1919675"/>
              <a:chOff x="6991800" y="4370325"/>
              <a:chExt cx="1673500" cy="1919675"/>
            </a:xfrm>
          </p:grpSpPr>
          <p:sp>
            <p:nvSpPr>
              <p:cNvPr id="2537" name="Google Shape;2537;p30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0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0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0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41" name="Google Shape;2541;p30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2" name="Google Shape;2542;p30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3" name="Google Shape;2543;p30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44" name="Google Shape;2544;p30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0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0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0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0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0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0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0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0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0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0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0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6" name="Google Shape;2556;p30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2557" name="Google Shape;2557;p30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30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30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30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30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30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30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30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30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30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30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30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30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30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30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30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30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5" name="Google Shape;2575;p30"/>
            <p:cNvGrpSpPr/>
            <p:nvPr/>
          </p:nvGrpSpPr>
          <p:grpSpPr>
            <a:xfrm rot="9460325">
              <a:off x="8178123" y="4584462"/>
              <a:ext cx="824375" cy="921890"/>
              <a:chOff x="2180275" y="-47850"/>
              <a:chExt cx="812625" cy="908750"/>
            </a:xfrm>
          </p:grpSpPr>
          <p:sp>
            <p:nvSpPr>
              <p:cNvPr id="2576" name="Google Shape;2576;p30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30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0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0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0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0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0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0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0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0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0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0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0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0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4" name="Google Shape;2594;p30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2595" name="Google Shape;2595;p30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0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0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0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0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0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0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0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0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0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0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0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0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0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0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0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4"/>
          <p:cNvGrpSpPr/>
          <p:nvPr/>
        </p:nvGrpSpPr>
        <p:grpSpPr>
          <a:xfrm>
            <a:off x="-661593" y="-975342"/>
            <a:ext cx="10701078" cy="7186186"/>
            <a:chOff x="-661593" y="-975342"/>
            <a:chExt cx="10701078" cy="7186186"/>
          </a:xfrm>
        </p:grpSpPr>
        <p:sp>
          <p:nvSpPr>
            <p:cNvPr id="153" name="Google Shape;153;p4"/>
            <p:cNvSpPr/>
            <p:nvPr/>
          </p:nvSpPr>
          <p:spPr>
            <a:xfrm flipH="1" rot="-5400000">
              <a:off x="7274485" y="3354218"/>
              <a:ext cx="2312448" cy="2820166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4"/>
            <p:cNvGrpSpPr/>
            <p:nvPr/>
          </p:nvGrpSpPr>
          <p:grpSpPr>
            <a:xfrm flipH="1" rot="2150411">
              <a:off x="8990962" y="3921682"/>
              <a:ext cx="306095" cy="461663"/>
              <a:chOff x="5185050" y="2463125"/>
              <a:chExt cx="751475" cy="1133400"/>
            </a:xfrm>
          </p:grpSpPr>
          <p:sp>
            <p:nvSpPr>
              <p:cNvPr id="155" name="Google Shape;155;p4"/>
              <p:cNvSpPr/>
              <p:nvPr/>
            </p:nvSpPr>
            <p:spPr>
              <a:xfrm>
                <a:off x="5185050" y="2463125"/>
                <a:ext cx="751475" cy="1067250"/>
              </a:xfrm>
              <a:custGeom>
                <a:rect b="b" l="l" r="r" t="t"/>
                <a:pathLst>
                  <a:path extrusionOk="0" h="42690" w="30059">
                    <a:moveTo>
                      <a:pt x="1831" y="0"/>
                    </a:moveTo>
                    <a:lnTo>
                      <a:pt x="1831" y="0"/>
                    </a:lnTo>
                    <a:cubicBezTo>
                      <a:pt x="2368" y="2188"/>
                      <a:pt x="1194" y="4476"/>
                      <a:pt x="697" y="6764"/>
                    </a:cubicBezTo>
                    <a:cubicBezTo>
                      <a:pt x="239" y="9071"/>
                      <a:pt x="1" y="11538"/>
                      <a:pt x="1393" y="13428"/>
                    </a:cubicBezTo>
                    <a:cubicBezTo>
                      <a:pt x="2845" y="15357"/>
                      <a:pt x="5809" y="16412"/>
                      <a:pt x="6904" y="18500"/>
                    </a:cubicBezTo>
                    <a:cubicBezTo>
                      <a:pt x="8236" y="21066"/>
                      <a:pt x="6347" y="24448"/>
                      <a:pt x="8018" y="26855"/>
                    </a:cubicBezTo>
                    <a:cubicBezTo>
                      <a:pt x="9589" y="29143"/>
                      <a:pt x="13826" y="29779"/>
                      <a:pt x="15060" y="32206"/>
                    </a:cubicBezTo>
                    <a:cubicBezTo>
                      <a:pt x="15875" y="33838"/>
                      <a:pt x="15060" y="35887"/>
                      <a:pt x="15597" y="37617"/>
                    </a:cubicBezTo>
                    <a:cubicBezTo>
                      <a:pt x="15696" y="37975"/>
                      <a:pt x="15875" y="38313"/>
                      <a:pt x="16174" y="38592"/>
                    </a:cubicBezTo>
                    <a:cubicBezTo>
                      <a:pt x="16611" y="38970"/>
                      <a:pt x="17268" y="39129"/>
                      <a:pt x="17904" y="39288"/>
                    </a:cubicBezTo>
                    <a:cubicBezTo>
                      <a:pt x="20470" y="39925"/>
                      <a:pt x="23295" y="40720"/>
                      <a:pt x="24051" y="42690"/>
                    </a:cubicBezTo>
                    <a:cubicBezTo>
                      <a:pt x="25503" y="40621"/>
                      <a:pt x="26975" y="38592"/>
                      <a:pt x="28408" y="36523"/>
                    </a:cubicBezTo>
                    <a:cubicBezTo>
                      <a:pt x="29004" y="35648"/>
                      <a:pt x="29621" y="34792"/>
                      <a:pt x="29800" y="33838"/>
                    </a:cubicBezTo>
                    <a:cubicBezTo>
                      <a:pt x="30059" y="32425"/>
                      <a:pt x="29183" y="31132"/>
                      <a:pt x="28487" y="29879"/>
                    </a:cubicBezTo>
                    <a:cubicBezTo>
                      <a:pt x="27711" y="28526"/>
                      <a:pt x="27075" y="26975"/>
                      <a:pt x="27473" y="25403"/>
                    </a:cubicBezTo>
                    <a:cubicBezTo>
                      <a:pt x="27731" y="24249"/>
                      <a:pt x="28567" y="23076"/>
                      <a:pt x="28388" y="21922"/>
                    </a:cubicBezTo>
                    <a:cubicBezTo>
                      <a:pt x="28288" y="21265"/>
                      <a:pt x="27831" y="20689"/>
                      <a:pt x="27373" y="20171"/>
                    </a:cubicBezTo>
                    <a:cubicBezTo>
                      <a:pt x="26199" y="18898"/>
                      <a:pt x="24747" y="17784"/>
                      <a:pt x="23096" y="16889"/>
                    </a:cubicBezTo>
                    <a:cubicBezTo>
                      <a:pt x="21346" y="15934"/>
                      <a:pt x="19277" y="15138"/>
                      <a:pt x="18481" y="13607"/>
                    </a:cubicBezTo>
                    <a:cubicBezTo>
                      <a:pt x="17924" y="12453"/>
                      <a:pt x="18163" y="11080"/>
                      <a:pt x="17944" y="9847"/>
                    </a:cubicBezTo>
                    <a:cubicBezTo>
                      <a:pt x="17347" y="6465"/>
                      <a:pt x="13369" y="4277"/>
                      <a:pt x="9191" y="3203"/>
                    </a:cubicBezTo>
                    <a:cubicBezTo>
                      <a:pt x="6406" y="2507"/>
                      <a:pt x="3144" y="1989"/>
                      <a:pt x="18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320825" y="2577500"/>
                <a:ext cx="502800" cy="1019025"/>
              </a:xfrm>
              <a:custGeom>
                <a:rect b="b" l="l" r="r" t="t"/>
                <a:pathLst>
                  <a:path extrusionOk="0" h="40761" w="20112">
                    <a:moveTo>
                      <a:pt x="0" y="0"/>
                    </a:moveTo>
                    <a:lnTo>
                      <a:pt x="0" y="0"/>
                    </a:lnTo>
                    <a:cubicBezTo>
                      <a:pt x="10225" y="11240"/>
                      <a:pt x="17208" y="25582"/>
                      <a:pt x="18859" y="40761"/>
                    </a:cubicBezTo>
                    <a:lnTo>
                      <a:pt x="20112" y="40601"/>
                    </a:lnTo>
                    <a:cubicBezTo>
                      <a:pt x="18063" y="25304"/>
                      <a:pt x="10623" y="1104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 flipH="1" rot="-6599930">
              <a:off x="8246312" y="3927196"/>
              <a:ext cx="1141817" cy="450658"/>
              <a:chOff x="5351150" y="1861950"/>
              <a:chExt cx="1310412" cy="5172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429735" y="2107037"/>
                <a:ext cx="1231827" cy="209467"/>
              </a:xfrm>
              <a:custGeom>
                <a:rect b="b" l="l" r="r" t="t"/>
                <a:pathLst>
                  <a:path extrusionOk="0" fill="none" h="5074" w="38315">
                    <a:moveTo>
                      <a:pt x="1" y="538"/>
                    </a:moveTo>
                    <a:cubicBezTo>
                      <a:pt x="12951" y="1"/>
                      <a:pt x="26259" y="339"/>
                      <a:pt x="38314" y="5074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chemeClr val="dk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401400" y="2134375"/>
                <a:ext cx="153675" cy="145650"/>
              </a:xfrm>
              <a:custGeom>
                <a:rect b="b" l="l" r="r" t="t"/>
                <a:pathLst>
                  <a:path extrusionOk="0" h="5826" w="6147">
                    <a:moveTo>
                      <a:pt x="6147" y="1"/>
                    </a:moveTo>
                    <a:cubicBezTo>
                      <a:pt x="6146" y="1"/>
                      <a:pt x="1034" y="3144"/>
                      <a:pt x="537" y="3641"/>
                    </a:cubicBezTo>
                    <a:cubicBezTo>
                      <a:pt x="40" y="4139"/>
                      <a:pt x="0" y="4934"/>
                      <a:pt x="497" y="5432"/>
                    </a:cubicBezTo>
                    <a:cubicBezTo>
                      <a:pt x="766" y="5690"/>
                      <a:pt x="1105" y="5825"/>
                      <a:pt x="1438" y="5825"/>
                    </a:cubicBezTo>
                    <a:cubicBezTo>
                      <a:pt x="1746" y="5825"/>
                      <a:pt x="2049" y="5710"/>
                      <a:pt x="2288" y="5471"/>
                    </a:cubicBezTo>
                    <a:cubicBezTo>
                      <a:pt x="2785" y="4974"/>
                      <a:pt x="6147" y="1"/>
                      <a:pt x="61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596350" y="1949750"/>
                <a:ext cx="153675" cy="145875"/>
              </a:xfrm>
              <a:custGeom>
                <a:rect b="b" l="l" r="r" t="t"/>
                <a:pathLst>
                  <a:path extrusionOk="0" h="5835" w="6147">
                    <a:moveTo>
                      <a:pt x="4735" y="1"/>
                    </a:moveTo>
                    <a:cubicBezTo>
                      <a:pt x="4418" y="1"/>
                      <a:pt x="4103" y="120"/>
                      <a:pt x="3859" y="364"/>
                    </a:cubicBezTo>
                    <a:cubicBezTo>
                      <a:pt x="3362" y="861"/>
                      <a:pt x="0" y="5834"/>
                      <a:pt x="0" y="5834"/>
                    </a:cubicBezTo>
                    <a:cubicBezTo>
                      <a:pt x="0" y="5834"/>
                      <a:pt x="5112" y="2671"/>
                      <a:pt x="5610" y="2174"/>
                    </a:cubicBezTo>
                    <a:cubicBezTo>
                      <a:pt x="6107" y="1677"/>
                      <a:pt x="6147" y="881"/>
                      <a:pt x="5650" y="384"/>
                    </a:cubicBezTo>
                    <a:cubicBezTo>
                      <a:pt x="5396" y="130"/>
                      <a:pt x="5065" y="1"/>
                      <a:pt x="4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5539650" y="2142850"/>
                <a:ext cx="64675" cy="196450"/>
              </a:xfrm>
              <a:custGeom>
                <a:rect b="b" l="l" r="r" t="t"/>
                <a:pathLst>
                  <a:path extrusionOk="0" h="7858" w="2587">
                    <a:moveTo>
                      <a:pt x="1413" y="0"/>
                    </a:moveTo>
                    <a:cubicBezTo>
                      <a:pt x="1413" y="0"/>
                      <a:pt x="20" y="5869"/>
                      <a:pt x="20" y="6565"/>
                    </a:cubicBezTo>
                    <a:cubicBezTo>
                      <a:pt x="0" y="7261"/>
                      <a:pt x="577" y="7838"/>
                      <a:pt x="1273" y="7858"/>
                    </a:cubicBezTo>
                    <a:cubicBezTo>
                      <a:pt x="1970" y="7858"/>
                      <a:pt x="2566" y="7321"/>
                      <a:pt x="2566" y="6624"/>
                    </a:cubicBezTo>
                    <a:cubicBezTo>
                      <a:pt x="2586" y="5928"/>
                      <a:pt x="1413" y="0"/>
                      <a:pt x="14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547100" y="1891175"/>
                <a:ext cx="64675" cy="196500"/>
              </a:xfrm>
              <a:custGeom>
                <a:rect b="b" l="l" r="r" t="t"/>
                <a:pathLst>
                  <a:path extrusionOk="0" h="7860" w="2587">
                    <a:moveTo>
                      <a:pt x="1276" y="1"/>
                    </a:moveTo>
                    <a:cubicBezTo>
                      <a:pt x="597" y="1"/>
                      <a:pt x="60" y="532"/>
                      <a:pt x="21" y="1235"/>
                    </a:cubicBezTo>
                    <a:cubicBezTo>
                      <a:pt x="1" y="1931"/>
                      <a:pt x="1174" y="7859"/>
                      <a:pt x="1174" y="7859"/>
                    </a:cubicBezTo>
                    <a:cubicBezTo>
                      <a:pt x="1174" y="7859"/>
                      <a:pt x="2567" y="1991"/>
                      <a:pt x="2567" y="1294"/>
                    </a:cubicBezTo>
                    <a:cubicBezTo>
                      <a:pt x="2587" y="598"/>
                      <a:pt x="2010" y="21"/>
                      <a:pt x="1314" y="1"/>
                    </a:cubicBezTo>
                    <a:cubicBezTo>
                      <a:pt x="1301" y="1"/>
                      <a:pt x="1289" y="1"/>
                      <a:pt x="1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351150" y="2079175"/>
                <a:ext cx="197475" cy="63700"/>
              </a:xfrm>
              <a:custGeom>
                <a:rect b="b" l="l" r="r" t="t"/>
                <a:pathLst>
                  <a:path extrusionOk="0" h="2548" w="7899">
                    <a:moveTo>
                      <a:pt x="1299" y="0"/>
                    </a:moveTo>
                    <a:cubicBezTo>
                      <a:pt x="618" y="0"/>
                      <a:pt x="60" y="570"/>
                      <a:pt x="41" y="1254"/>
                    </a:cubicBezTo>
                    <a:cubicBezTo>
                      <a:pt x="1" y="1950"/>
                      <a:pt x="558" y="2547"/>
                      <a:pt x="1274" y="2547"/>
                    </a:cubicBezTo>
                    <a:cubicBezTo>
                      <a:pt x="1280" y="2547"/>
                      <a:pt x="1286" y="2547"/>
                      <a:pt x="1293" y="2547"/>
                    </a:cubicBezTo>
                    <a:cubicBezTo>
                      <a:pt x="2070" y="2547"/>
                      <a:pt x="7898" y="1393"/>
                      <a:pt x="7898" y="1393"/>
                    </a:cubicBezTo>
                    <a:cubicBezTo>
                      <a:pt x="7898" y="1393"/>
                      <a:pt x="2030" y="1"/>
                      <a:pt x="1334" y="1"/>
                    </a:cubicBezTo>
                    <a:cubicBezTo>
                      <a:pt x="1322" y="1"/>
                      <a:pt x="1310" y="0"/>
                      <a:pt x="12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603300" y="2086650"/>
                <a:ext cx="196975" cy="63700"/>
              </a:xfrm>
              <a:custGeom>
                <a:rect b="b" l="l" r="r" t="t"/>
                <a:pathLst>
                  <a:path extrusionOk="0" h="2548" w="7879">
                    <a:moveTo>
                      <a:pt x="6586" y="0"/>
                    </a:moveTo>
                    <a:cubicBezTo>
                      <a:pt x="5810" y="0"/>
                      <a:pt x="1" y="1154"/>
                      <a:pt x="1" y="1154"/>
                    </a:cubicBezTo>
                    <a:cubicBezTo>
                      <a:pt x="1" y="1154"/>
                      <a:pt x="5869" y="2547"/>
                      <a:pt x="6565" y="2547"/>
                    </a:cubicBezTo>
                    <a:cubicBezTo>
                      <a:pt x="6577" y="2547"/>
                      <a:pt x="6589" y="2547"/>
                      <a:pt x="6600" y="2547"/>
                    </a:cubicBezTo>
                    <a:cubicBezTo>
                      <a:pt x="7261" y="2547"/>
                      <a:pt x="7819" y="1997"/>
                      <a:pt x="7858" y="1313"/>
                    </a:cubicBezTo>
                    <a:cubicBezTo>
                      <a:pt x="7878" y="617"/>
                      <a:pt x="7321" y="40"/>
                      <a:pt x="6605" y="0"/>
                    </a:cubicBezTo>
                    <a:cubicBezTo>
                      <a:pt x="6599" y="0"/>
                      <a:pt x="6593" y="0"/>
                      <a:pt x="6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5594850" y="21353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3163" y="5133"/>
                      <a:pt x="3661" y="5630"/>
                    </a:cubicBezTo>
                    <a:cubicBezTo>
                      <a:pt x="3914" y="5884"/>
                      <a:pt x="4245" y="6013"/>
                      <a:pt x="4575" y="6013"/>
                    </a:cubicBezTo>
                    <a:cubicBezTo>
                      <a:pt x="4892" y="6013"/>
                      <a:pt x="5207" y="5894"/>
                      <a:pt x="5451" y="5650"/>
                    </a:cubicBezTo>
                    <a:cubicBezTo>
                      <a:pt x="5948" y="5153"/>
                      <a:pt x="5968" y="4357"/>
                      <a:pt x="5471" y="3860"/>
                    </a:cubicBezTo>
                    <a:cubicBezTo>
                      <a:pt x="4974" y="336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407350" y="1944275"/>
                <a:ext cx="149225" cy="150350"/>
              </a:xfrm>
              <a:custGeom>
                <a:rect b="b" l="l" r="r" t="t"/>
                <a:pathLst>
                  <a:path extrusionOk="0" h="6014" w="5969">
                    <a:moveTo>
                      <a:pt x="1394" y="1"/>
                    </a:moveTo>
                    <a:cubicBezTo>
                      <a:pt x="1077" y="1"/>
                      <a:pt x="762" y="120"/>
                      <a:pt x="518" y="364"/>
                    </a:cubicBezTo>
                    <a:cubicBezTo>
                      <a:pt x="21" y="861"/>
                      <a:pt x="1" y="1657"/>
                      <a:pt x="498" y="2154"/>
                    </a:cubicBezTo>
                    <a:cubicBezTo>
                      <a:pt x="995" y="2652"/>
                      <a:pt x="5969" y="6014"/>
                      <a:pt x="5969" y="6014"/>
                    </a:cubicBezTo>
                    <a:cubicBezTo>
                      <a:pt x="5969" y="6014"/>
                      <a:pt x="2806" y="881"/>
                      <a:pt x="2308" y="384"/>
                    </a:cubicBezTo>
                    <a:cubicBezTo>
                      <a:pt x="2055" y="130"/>
                      <a:pt x="1723" y="1"/>
                      <a:pt x="1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360600" y="2124950"/>
                <a:ext cx="189025" cy="91975"/>
              </a:xfrm>
              <a:custGeom>
                <a:rect b="b" l="l" r="r" t="t"/>
                <a:pathLst>
                  <a:path extrusionOk="0" h="3679" w="7561">
                    <a:moveTo>
                      <a:pt x="7560" y="0"/>
                    </a:moveTo>
                    <a:cubicBezTo>
                      <a:pt x="7560" y="0"/>
                      <a:pt x="1612" y="955"/>
                      <a:pt x="976" y="1213"/>
                    </a:cubicBezTo>
                    <a:cubicBezTo>
                      <a:pt x="319" y="1452"/>
                      <a:pt x="1" y="2208"/>
                      <a:pt x="260" y="2865"/>
                    </a:cubicBezTo>
                    <a:cubicBezTo>
                      <a:pt x="456" y="3364"/>
                      <a:pt x="929" y="3679"/>
                      <a:pt x="1424" y="3679"/>
                    </a:cubicBezTo>
                    <a:cubicBezTo>
                      <a:pt x="1580" y="3679"/>
                      <a:pt x="1738" y="3647"/>
                      <a:pt x="1891" y="3581"/>
                    </a:cubicBezTo>
                    <a:cubicBezTo>
                      <a:pt x="2547" y="3322"/>
                      <a:pt x="7560" y="0"/>
                      <a:pt x="75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601800" y="2013000"/>
                <a:ext cx="189025" cy="92075"/>
              </a:xfrm>
              <a:custGeom>
                <a:rect b="b" l="l" r="r" t="t"/>
                <a:pathLst>
                  <a:path extrusionOk="0" h="3683" w="7561">
                    <a:moveTo>
                      <a:pt x="6157" y="1"/>
                    </a:moveTo>
                    <a:cubicBezTo>
                      <a:pt x="5996" y="1"/>
                      <a:pt x="5831" y="33"/>
                      <a:pt x="5670" y="102"/>
                    </a:cubicBezTo>
                    <a:cubicBezTo>
                      <a:pt x="5034" y="340"/>
                      <a:pt x="1" y="3682"/>
                      <a:pt x="1" y="3682"/>
                    </a:cubicBezTo>
                    <a:cubicBezTo>
                      <a:pt x="1" y="3682"/>
                      <a:pt x="5949" y="2708"/>
                      <a:pt x="6585" y="2449"/>
                    </a:cubicBezTo>
                    <a:cubicBezTo>
                      <a:pt x="7242" y="2210"/>
                      <a:pt x="7560" y="1454"/>
                      <a:pt x="7321" y="818"/>
                    </a:cubicBezTo>
                    <a:cubicBezTo>
                      <a:pt x="7111" y="307"/>
                      <a:pt x="6652" y="1"/>
                      <a:pt x="6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5462550" y="2140350"/>
                <a:ext cx="101975" cy="182250"/>
              </a:xfrm>
              <a:custGeom>
                <a:rect b="b" l="l" r="r" t="t"/>
                <a:pathLst>
                  <a:path extrusionOk="0" h="7290" w="4079">
                    <a:moveTo>
                      <a:pt x="4079" y="1"/>
                    </a:moveTo>
                    <a:cubicBezTo>
                      <a:pt x="4079" y="1"/>
                      <a:pt x="538" y="4874"/>
                      <a:pt x="279" y="5531"/>
                    </a:cubicBezTo>
                    <a:cubicBezTo>
                      <a:pt x="1" y="6167"/>
                      <a:pt x="279" y="6923"/>
                      <a:pt x="916" y="7182"/>
                    </a:cubicBezTo>
                    <a:cubicBezTo>
                      <a:pt x="1088" y="7255"/>
                      <a:pt x="1267" y="7290"/>
                      <a:pt x="1443" y="7290"/>
                    </a:cubicBezTo>
                    <a:cubicBezTo>
                      <a:pt x="1936" y="7290"/>
                      <a:pt x="2401" y="7015"/>
                      <a:pt x="2607" y="6545"/>
                    </a:cubicBezTo>
                    <a:cubicBezTo>
                      <a:pt x="2885" y="5889"/>
                      <a:pt x="4079" y="1"/>
                      <a:pt x="4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586900" y="1906700"/>
                <a:ext cx="101975" cy="182950"/>
              </a:xfrm>
              <a:custGeom>
                <a:rect b="b" l="l" r="r" t="t"/>
                <a:pathLst>
                  <a:path extrusionOk="0" h="7318" w="4079">
                    <a:moveTo>
                      <a:pt x="2636" y="1"/>
                    </a:moveTo>
                    <a:cubicBezTo>
                      <a:pt x="2149" y="1"/>
                      <a:pt x="1692" y="290"/>
                      <a:pt x="1472" y="773"/>
                    </a:cubicBezTo>
                    <a:cubicBezTo>
                      <a:pt x="1194" y="1409"/>
                      <a:pt x="0" y="7318"/>
                      <a:pt x="0" y="7318"/>
                    </a:cubicBezTo>
                    <a:cubicBezTo>
                      <a:pt x="0" y="7318"/>
                      <a:pt x="3541" y="2444"/>
                      <a:pt x="3800" y="1787"/>
                    </a:cubicBezTo>
                    <a:cubicBezTo>
                      <a:pt x="4078" y="1151"/>
                      <a:pt x="3800" y="395"/>
                      <a:pt x="3163" y="116"/>
                    </a:cubicBezTo>
                    <a:cubicBezTo>
                      <a:pt x="2990" y="38"/>
                      <a:pt x="2811" y="1"/>
                      <a:pt x="2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363100" y="2005875"/>
                <a:ext cx="187000" cy="97700"/>
              </a:xfrm>
              <a:custGeom>
                <a:rect b="b" l="l" r="r" t="t"/>
                <a:pathLst>
                  <a:path extrusionOk="0" h="3908" w="7480">
                    <a:moveTo>
                      <a:pt x="1446" y="0"/>
                    </a:moveTo>
                    <a:cubicBezTo>
                      <a:pt x="959" y="0"/>
                      <a:pt x="504" y="275"/>
                      <a:pt x="299" y="745"/>
                    </a:cubicBezTo>
                    <a:cubicBezTo>
                      <a:pt x="0" y="1401"/>
                      <a:pt x="299" y="2177"/>
                      <a:pt x="955" y="2455"/>
                    </a:cubicBezTo>
                    <a:cubicBezTo>
                      <a:pt x="1592" y="2714"/>
                      <a:pt x="7480" y="3908"/>
                      <a:pt x="7480" y="3908"/>
                    </a:cubicBezTo>
                    <a:cubicBezTo>
                      <a:pt x="7480" y="3908"/>
                      <a:pt x="2606" y="387"/>
                      <a:pt x="1970" y="108"/>
                    </a:cubicBezTo>
                    <a:cubicBezTo>
                      <a:pt x="1798" y="35"/>
                      <a:pt x="1620" y="0"/>
                      <a:pt x="1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5601300" y="2125925"/>
                <a:ext cx="187025" cy="98000"/>
              </a:xfrm>
              <a:custGeom>
                <a:rect b="b" l="l" r="r" t="t"/>
                <a:pathLst>
                  <a:path extrusionOk="0" h="3920" w="7481">
                    <a:moveTo>
                      <a:pt x="1" y="1"/>
                    </a:moveTo>
                    <a:cubicBezTo>
                      <a:pt x="1" y="1"/>
                      <a:pt x="4875" y="3542"/>
                      <a:pt x="5511" y="3820"/>
                    </a:cubicBezTo>
                    <a:cubicBezTo>
                      <a:pt x="5680" y="3887"/>
                      <a:pt x="5855" y="3919"/>
                      <a:pt x="6025" y="3919"/>
                    </a:cubicBezTo>
                    <a:cubicBezTo>
                      <a:pt x="6517" y="3919"/>
                      <a:pt x="6975" y="3651"/>
                      <a:pt x="7182" y="3164"/>
                    </a:cubicBezTo>
                    <a:cubicBezTo>
                      <a:pt x="7481" y="2527"/>
                      <a:pt x="7182" y="1771"/>
                      <a:pt x="6546" y="1473"/>
                    </a:cubicBezTo>
                    <a:cubicBezTo>
                      <a:pt x="5889" y="119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5585900" y="2140850"/>
                <a:ext cx="96000" cy="185025"/>
              </a:xfrm>
              <a:custGeom>
                <a:rect b="b" l="l" r="r" t="t"/>
                <a:pathLst>
                  <a:path extrusionOk="0" h="7401" w="3840">
                    <a:moveTo>
                      <a:pt x="0" y="1"/>
                    </a:moveTo>
                    <a:cubicBezTo>
                      <a:pt x="0" y="1"/>
                      <a:pt x="955" y="5949"/>
                      <a:pt x="1214" y="6605"/>
                    </a:cubicBezTo>
                    <a:cubicBezTo>
                      <a:pt x="1399" y="7098"/>
                      <a:pt x="1894" y="7400"/>
                      <a:pt x="2404" y="7400"/>
                    </a:cubicBezTo>
                    <a:cubicBezTo>
                      <a:pt x="2552" y="7400"/>
                      <a:pt x="2702" y="7375"/>
                      <a:pt x="2845" y="7321"/>
                    </a:cubicBezTo>
                    <a:cubicBezTo>
                      <a:pt x="3521" y="7063"/>
                      <a:pt x="3840" y="6326"/>
                      <a:pt x="3581" y="5670"/>
                    </a:cubicBezTo>
                    <a:cubicBezTo>
                      <a:pt x="3322" y="5033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5469525" y="1903875"/>
                <a:ext cx="96500" cy="184775"/>
              </a:xfrm>
              <a:custGeom>
                <a:rect b="b" l="l" r="r" t="t"/>
                <a:pathLst>
                  <a:path extrusionOk="0" h="7391" w="3860">
                    <a:moveTo>
                      <a:pt x="1457" y="0"/>
                    </a:moveTo>
                    <a:cubicBezTo>
                      <a:pt x="1302" y="0"/>
                      <a:pt x="1145" y="29"/>
                      <a:pt x="995" y="90"/>
                    </a:cubicBezTo>
                    <a:cubicBezTo>
                      <a:pt x="319" y="349"/>
                      <a:pt x="0" y="1085"/>
                      <a:pt x="279" y="1721"/>
                    </a:cubicBezTo>
                    <a:cubicBezTo>
                      <a:pt x="518" y="2378"/>
                      <a:pt x="3860" y="7391"/>
                      <a:pt x="3860" y="7391"/>
                    </a:cubicBezTo>
                    <a:cubicBezTo>
                      <a:pt x="3860" y="7391"/>
                      <a:pt x="2885" y="1463"/>
                      <a:pt x="2626" y="806"/>
                    </a:cubicBezTo>
                    <a:cubicBezTo>
                      <a:pt x="2444" y="305"/>
                      <a:pt x="1959" y="0"/>
                      <a:pt x="1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5516775" y="2056300"/>
                <a:ext cx="117875" cy="116925"/>
              </a:xfrm>
              <a:custGeom>
                <a:rect b="b" l="l" r="r" t="t"/>
                <a:pathLst>
                  <a:path extrusionOk="0" h="4677" w="4715">
                    <a:moveTo>
                      <a:pt x="2370" y="1"/>
                    </a:moveTo>
                    <a:cubicBezTo>
                      <a:pt x="1094" y="1"/>
                      <a:pt x="40" y="1008"/>
                      <a:pt x="20" y="2288"/>
                    </a:cubicBezTo>
                    <a:cubicBezTo>
                      <a:pt x="0" y="3582"/>
                      <a:pt x="1015" y="4656"/>
                      <a:pt x="2308" y="4676"/>
                    </a:cubicBezTo>
                    <a:cubicBezTo>
                      <a:pt x="2332" y="4676"/>
                      <a:pt x="2356" y="4677"/>
                      <a:pt x="2380" y="4677"/>
                    </a:cubicBezTo>
                    <a:cubicBezTo>
                      <a:pt x="3640" y="4677"/>
                      <a:pt x="4675" y="3657"/>
                      <a:pt x="4695" y="2388"/>
                    </a:cubicBezTo>
                    <a:cubicBezTo>
                      <a:pt x="4715" y="1095"/>
                      <a:pt x="3700" y="41"/>
                      <a:pt x="2407" y="1"/>
                    </a:cubicBezTo>
                    <a:cubicBezTo>
                      <a:pt x="2395" y="1"/>
                      <a:pt x="2382" y="1"/>
                      <a:pt x="23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5747025" y="2166800"/>
                <a:ext cx="438650" cy="212350"/>
              </a:xfrm>
              <a:custGeom>
                <a:rect b="b" l="l" r="r" t="t"/>
                <a:pathLst>
                  <a:path extrusionOk="0" h="8494" w="17546">
                    <a:moveTo>
                      <a:pt x="12816" y="0"/>
                    </a:moveTo>
                    <a:cubicBezTo>
                      <a:pt x="11060" y="0"/>
                      <a:pt x="9310" y="187"/>
                      <a:pt x="7520" y="713"/>
                    </a:cubicBezTo>
                    <a:cubicBezTo>
                      <a:pt x="4874" y="1489"/>
                      <a:pt x="2368" y="3001"/>
                      <a:pt x="756" y="5229"/>
                    </a:cubicBezTo>
                    <a:cubicBezTo>
                      <a:pt x="359" y="5786"/>
                      <a:pt x="1" y="6383"/>
                      <a:pt x="1" y="7059"/>
                    </a:cubicBezTo>
                    <a:cubicBezTo>
                      <a:pt x="1" y="7715"/>
                      <a:pt x="458" y="8412"/>
                      <a:pt x="1134" y="8491"/>
                    </a:cubicBezTo>
                    <a:cubicBezTo>
                      <a:pt x="1156" y="8492"/>
                      <a:pt x="1178" y="8493"/>
                      <a:pt x="1200" y="8493"/>
                    </a:cubicBezTo>
                    <a:cubicBezTo>
                      <a:pt x="1521" y="8493"/>
                      <a:pt x="1871" y="8362"/>
                      <a:pt x="2169" y="8213"/>
                    </a:cubicBezTo>
                    <a:cubicBezTo>
                      <a:pt x="5650" y="6482"/>
                      <a:pt x="7958" y="2881"/>
                      <a:pt x="11558" y="1389"/>
                    </a:cubicBezTo>
                    <a:cubicBezTo>
                      <a:pt x="13468" y="594"/>
                      <a:pt x="15497" y="514"/>
                      <a:pt x="17546" y="335"/>
                    </a:cubicBezTo>
                    <a:cubicBezTo>
                      <a:pt x="15944" y="148"/>
                      <a:pt x="14378" y="0"/>
                      <a:pt x="12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5870850" y="2168025"/>
                <a:ext cx="338200" cy="86750"/>
              </a:xfrm>
              <a:custGeom>
                <a:rect b="b" l="l" r="r" t="t"/>
                <a:pathLst>
                  <a:path extrusionOk="0" h="3470" w="13528">
                    <a:moveTo>
                      <a:pt x="9986" y="0"/>
                    </a:moveTo>
                    <a:cubicBezTo>
                      <a:pt x="6995" y="0"/>
                      <a:pt x="4000" y="841"/>
                      <a:pt x="1453" y="2435"/>
                    </a:cubicBezTo>
                    <a:cubicBezTo>
                      <a:pt x="1035" y="2693"/>
                      <a:pt x="399" y="3151"/>
                      <a:pt x="1" y="3469"/>
                    </a:cubicBezTo>
                    <a:cubicBezTo>
                      <a:pt x="438" y="3191"/>
                      <a:pt x="1075" y="2793"/>
                      <a:pt x="1533" y="2554"/>
                    </a:cubicBezTo>
                    <a:cubicBezTo>
                      <a:pt x="4393" y="1007"/>
                      <a:pt x="7634" y="233"/>
                      <a:pt x="10879" y="233"/>
                    </a:cubicBezTo>
                    <a:cubicBezTo>
                      <a:pt x="11764" y="233"/>
                      <a:pt x="12650" y="290"/>
                      <a:pt x="13528" y="406"/>
                    </a:cubicBezTo>
                    <a:cubicBezTo>
                      <a:pt x="12367" y="134"/>
                      <a:pt x="11177" y="0"/>
                      <a:pt x="9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5820625" y="1861950"/>
                <a:ext cx="378475" cy="310250"/>
              </a:xfrm>
              <a:custGeom>
                <a:rect b="b" l="l" r="r" t="t"/>
                <a:pathLst>
                  <a:path extrusionOk="0" h="12410" w="15139">
                    <a:moveTo>
                      <a:pt x="1491" y="0"/>
                    </a:moveTo>
                    <a:cubicBezTo>
                      <a:pt x="902" y="0"/>
                      <a:pt x="362" y="513"/>
                      <a:pt x="200" y="1091"/>
                    </a:cubicBezTo>
                    <a:cubicBezTo>
                      <a:pt x="1" y="1747"/>
                      <a:pt x="180" y="2444"/>
                      <a:pt x="398" y="3060"/>
                    </a:cubicBezTo>
                    <a:cubicBezTo>
                      <a:pt x="1314" y="5646"/>
                      <a:pt x="3303" y="7775"/>
                      <a:pt x="5630" y="9267"/>
                    </a:cubicBezTo>
                    <a:cubicBezTo>
                      <a:pt x="8574" y="11196"/>
                      <a:pt x="11737" y="11853"/>
                      <a:pt x="15139" y="12410"/>
                    </a:cubicBezTo>
                    <a:cubicBezTo>
                      <a:pt x="13229" y="11694"/>
                      <a:pt x="11300" y="11037"/>
                      <a:pt x="9668" y="9744"/>
                    </a:cubicBezTo>
                    <a:cubicBezTo>
                      <a:pt x="6665" y="7337"/>
                      <a:pt x="5451" y="3199"/>
                      <a:pt x="2587" y="574"/>
                    </a:cubicBezTo>
                    <a:cubicBezTo>
                      <a:pt x="2308" y="315"/>
                      <a:pt x="2010" y="96"/>
                      <a:pt x="1672" y="17"/>
                    </a:cubicBezTo>
                    <a:cubicBezTo>
                      <a:pt x="1611" y="6"/>
                      <a:pt x="1551" y="0"/>
                      <a:pt x="14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5919100" y="2008575"/>
                <a:ext cx="303375" cy="168100"/>
              </a:xfrm>
              <a:custGeom>
                <a:rect b="b" l="l" r="r" t="t"/>
                <a:pathLst>
                  <a:path extrusionOk="0" h="6724" w="12135">
                    <a:moveTo>
                      <a:pt x="0" y="0"/>
                    </a:moveTo>
                    <a:cubicBezTo>
                      <a:pt x="259" y="418"/>
                      <a:pt x="756" y="1015"/>
                      <a:pt x="1094" y="1413"/>
                    </a:cubicBezTo>
                    <a:cubicBezTo>
                      <a:pt x="3879" y="4536"/>
                      <a:pt x="7957" y="6525"/>
                      <a:pt x="12135" y="6724"/>
                    </a:cubicBezTo>
                    <a:cubicBezTo>
                      <a:pt x="8316" y="6147"/>
                      <a:pt x="4695" y="4476"/>
                      <a:pt x="1850" y="1910"/>
                    </a:cubicBezTo>
                    <a:cubicBezTo>
                      <a:pt x="1234" y="1373"/>
                      <a:pt x="518" y="61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4"/>
            <p:cNvSpPr/>
            <p:nvPr/>
          </p:nvSpPr>
          <p:spPr>
            <a:xfrm rot="-5400000">
              <a:off x="-385354" y="-1014764"/>
              <a:ext cx="2445143" cy="2523987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-881832" y="3782714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" name="Google Shape;182;p4"/>
            <p:cNvGrpSpPr/>
            <p:nvPr/>
          </p:nvGrpSpPr>
          <p:grpSpPr>
            <a:xfrm rot="1138275">
              <a:off x="7741233" y="3866233"/>
              <a:ext cx="2021413" cy="2040879"/>
              <a:chOff x="-1027257" y="2398023"/>
              <a:chExt cx="2021374" cy="2040840"/>
            </a:xfrm>
          </p:grpSpPr>
          <p:sp>
            <p:nvSpPr>
              <p:cNvPr id="183" name="Google Shape;183;p4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 rot="-3471661">
                <a:off x="-825372" y="2821572"/>
                <a:ext cx="1478620" cy="1294111"/>
              </a:xfrm>
              <a:custGeom>
                <a:rect b="b" l="l" r="r" t="t"/>
                <a:pathLst>
                  <a:path extrusionOk="0" h="51762" w="59142">
                    <a:moveTo>
                      <a:pt x="45057" y="1"/>
                    </a:moveTo>
                    <a:lnTo>
                      <a:pt x="1" y="19993"/>
                    </a:lnTo>
                    <a:lnTo>
                      <a:pt x="14085" y="51762"/>
                    </a:lnTo>
                    <a:lnTo>
                      <a:pt x="59142" y="3178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3471661">
                <a:off x="-790581" y="2776163"/>
                <a:ext cx="1506946" cy="1331913"/>
              </a:xfrm>
              <a:custGeom>
                <a:rect b="b" l="l" r="r" t="t"/>
                <a:pathLst>
                  <a:path extrusionOk="0" h="53274" w="60275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17565" y="53274"/>
                    </a:lnTo>
                    <a:lnTo>
                      <a:pt x="60275" y="34316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 rot="-3471661">
                <a:off x="-686559" y="2721531"/>
                <a:ext cx="1479120" cy="1293611"/>
              </a:xfrm>
              <a:custGeom>
                <a:rect b="b" l="l" r="r" t="t"/>
                <a:pathLst>
                  <a:path extrusionOk="0" h="51742" w="59162">
                    <a:moveTo>
                      <a:pt x="45057" y="1"/>
                    </a:moveTo>
                    <a:lnTo>
                      <a:pt x="0" y="19973"/>
                    </a:lnTo>
                    <a:lnTo>
                      <a:pt x="14104" y="51742"/>
                    </a:lnTo>
                    <a:lnTo>
                      <a:pt x="59161" y="31769"/>
                    </a:lnTo>
                    <a:lnTo>
                      <a:pt x="450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3471661">
                <a:off x="-540170" y="2821733"/>
                <a:ext cx="1208557" cy="1057875"/>
              </a:xfrm>
              <a:custGeom>
                <a:rect b="b" l="l" r="r" t="t"/>
                <a:pathLst>
                  <a:path extrusionOk="0" h="42313" w="48340">
                    <a:moveTo>
                      <a:pt x="36822" y="0"/>
                    </a:moveTo>
                    <a:lnTo>
                      <a:pt x="1" y="16332"/>
                    </a:lnTo>
                    <a:lnTo>
                      <a:pt x="11518" y="42312"/>
                    </a:lnTo>
                    <a:lnTo>
                      <a:pt x="48340" y="25980"/>
                    </a:lnTo>
                    <a:lnTo>
                      <a:pt x="36822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29350">
                <a:solidFill>
                  <a:schemeClr val="accent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 rot="-3471661">
                <a:off x="-187330" y="2840892"/>
                <a:ext cx="567477" cy="629655"/>
              </a:xfrm>
              <a:custGeom>
                <a:rect b="b" l="l" r="r" t="t"/>
                <a:pathLst>
                  <a:path extrusionOk="0" h="25185" w="22698">
                    <a:moveTo>
                      <a:pt x="12493" y="1"/>
                    </a:moveTo>
                    <a:lnTo>
                      <a:pt x="1293" y="4974"/>
                    </a:lnTo>
                    <a:cubicBezTo>
                      <a:pt x="1870" y="6247"/>
                      <a:pt x="1293" y="7759"/>
                      <a:pt x="0" y="8316"/>
                    </a:cubicBezTo>
                    <a:lnTo>
                      <a:pt x="6923" y="23892"/>
                    </a:lnTo>
                    <a:cubicBezTo>
                      <a:pt x="7253" y="23740"/>
                      <a:pt x="7602" y="23668"/>
                      <a:pt x="7947" y="23668"/>
                    </a:cubicBezTo>
                    <a:cubicBezTo>
                      <a:pt x="8913" y="23668"/>
                      <a:pt x="9849" y="24232"/>
                      <a:pt x="10245" y="25185"/>
                    </a:cubicBezTo>
                    <a:lnTo>
                      <a:pt x="21444" y="20212"/>
                    </a:lnTo>
                    <a:cubicBezTo>
                      <a:pt x="20868" y="18939"/>
                      <a:pt x="21444" y="17427"/>
                      <a:pt x="22698" y="16870"/>
                    </a:cubicBezTo>
                    <a:lnTo>
                      <a:pt x="15815" y="1294"/>
                    </a:lnTo>
                    <a:cubicBezTo>
                      <a:pt x="15480" y="1445"/>
                      <a:pt x="15128" y="1517"/>
                      <a:pt x="14782" y="1517"/>
                    </a:cubicBezTo>
                    <a:cubicBezTo>
                      <a:pt x="13814" y="1517"/>
                      <a:pt x="12889" y="953"/>
                      <a:pt x="124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3471661">
                <a:off x="-79013" y="3175333"/>
                <a:ext cx="262112" cy="521750"/>
              </a:xfrm>
              <a:custGeom>
                <a:rect b="b" l="l" r="r" t="t"/>
                <a:pathLst>
                  <a:path extrusionOk="0" h="20869" w="10484">
                    <a:moveTo>
                      <a:pt x="153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 rot="-3471661">
                <a:off x="-88851" y="3251580"/>
                <a:ext cx="262612" cy="522250"/>
              </a:xfrm>
              <a:custGeom>
                <a:rect b="b" l="l" r="r" t="t"/>
                <a:pathLst>
                  <a:path extrusionOk="0" h="20889" w="10504">
                    <a:moveTo>
                      <a:pt x="1552" y="1"/>
                    </a:moveTo>
                    <a:lnTo>
                      <a:pt x="1" y="697"/>
                    </a:lnTo>
                    <a:lnTo>
                      <a:pt x="8952" y="20888"/>
                    </a:lnTo>
                    <a:lnTo>
                      <a:pt x="1050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3471661">
                <a:off x="-98885" y="3328473"/>
                <a:ext cx="262137" cy="521750"/>
              </a:xfrm>
              <a:custGeom>
                <a:rect b="b" l="l" r="r" t="t"/>
                <a:pathLst>
                  <a:path extrusionOk="0" h="20869" w="10485">
                    <a:moveTo>
                      <a:pt x="1552" y="1"/>
                    </a:moveTo>
                    <a:lnTo>
                      <a:pt x="1" y="677"/>
                    </a:lnTo>
                    <a:lnTo>
                      <a:pt x="8952" y="20868"/>
                    </a:lnTo>
                    <a:lnTo>
                      <a:pt x="10484" y="20192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 rot="-3471661">
                <a:off x="-108713" y="3404738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7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3471661">
                <a:off x="-118804" y="3480624"/>
                <a:ext cx="262637" cy="522225"/>
              </a:xfrm>
              <a:custGeom>
                <a:rect b="b" l="l" r="r" t="t"/>
                <a:pathLst>
                  <a:path extrusionOk="0" h="20888" w="10505">
                    <a:moveTo>
                      <a:pt x="1553" y="0"/>
                    </a:moveTo>
                    <a:lnTo>
                      <a:pt x="1" y="696"/>
                    </a:lnTo>
                    <a:lnTo>
                      <a:pt x="8953" y="20888"/>
                    </a:lnTo>
                    <a:lnTo>
                      <a:pt x="10504" y="2019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rot="-3471661">
                <a:off x="-130080" y="2905780"/>
                <a:ext cx="452121" cy="499349"/>
              </a:xfrm>
              <a:custGeom>
                <a:rect b="b" l="l" r="r" t="t"/>
                <a:pathLst>
                  <a:path extrusionOk="0" h="19973" w="18084">
                    <a:moveTo>
                      <a:pt x="9927" y="1"/>
                    </a:moveTo>
                    <a:lnTo>
                      <a:pt x="1015" y="3939"/>
                    </a:lnTo>
                    <a:cubicBezTo>
                      <a:pt x="1473" y="4954"/>
                      <a:pt x="1015" y="6148"/>
                      <a:pt x="1" y="6605"/>
                    </a:cubicBezTo>
                    <a:lnTo>
                      <a:pt x="5511" y="18958"/>
                    </a:lnTo>
                    <a:cubicBezTo>
                      <a:pt x="5776" y="18844"/>
                      <a:pt x="6054" y="18789"/>
                      <a:pt x="6327" y="18789"/>
                    </a:cubicBezTo>
                    <a:cubicBezTo>
                      <a:pt x="7098" y="18789"/>
                      <a:pt x="7834" y="19224"/>
                      <a:pt x="8157" y="19973"/>
                    </a:cubicBezTo>
                    <a:lnTo>
                      <a:pt x="17069" y="16034"/>
                    </a:lnTo>
                    <a:cubicBezTo>
                      <a:pt x="16591" y="15040"/>
                      <a:pt x="17069" y="13866"/>
                      <a:pt x="18083" y="13389"/>
                    </a:cubicBezTo>
                    <a:lnTo>
                      <a:pt x="12593" y="1035"/>
                    </a:lnTo>
                    <a:cubicBezTo>
                      <a:pt x="12328" y="1149"/>
                      <a:pt x="12051" y="1204"/>
                      <a:pt x="11779" y="1204"/>
                    </a:cubicBezTo>
                    <a:cubicBezTo>
                      <a:pt x="11006" y="1204"/>
                      <a:pt x="10265" y="765"/>
                      <a:pt x="99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4"/>
              <p:cNvCxnSpPr/>
              <p:nvPr/>
            </p:nvCxnSpPr>
            <p:spPr>
              <a:xfrm rot="-3471273">
                <a:off x="-310659" y="3622309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rot="-3471273">
                <a:off x="-300385" y="3605956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rot="-3471273">
                <a:off x="-290111" y="3589603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rot="-3471273">
                <a:off x="-279838" y="3573250"/>
                <a:ext cx="364238" cy="8381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9" name="Google Shape;199;p4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3471661">
                <a:off x="-1087706" y="3071249"/>
                <a:ext cx="1282185" cy="565502"/>
              </a:xfrm>
              <a:custGeom>
                <a:rect b="b" l="l" r="r" t="t"/>
                <a:pathLst>
                  <a:path extrusionOk="0" h="22619" w="51285">
                    <a:moveTo>
                      <a:pt x="45058" y="0"/>
                    </a:moveTo>
                    <a:lnTo>
                      <a:pt x="1" y="19953"/>
                    </a:lnTo>
                    <a:cubicBezTo>
                      <a:pt x="2308" y="20052"/>
                      <a:pt x="4576" y="21027"/>
                      <a:pt x="6227" y="22618"/>
                    </a:cubicBezTo>
                    <a:lnTo>
                      <a:pt x="51284" y="2646"/>
                    </a:lnTo>
                    <a:cubicBezTo>
                      <a:pt x="49633" y="1054"/>
                      <a:pt x="47365" y="100"/>
                      <a:pt x="45058" y="0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3471661">
                <a:off x="-901254" y="3114429"/>
                <a:ext cx="944470" cy="404369"/>
              </a:xfrm>
              <a:custGeom>
                <a:rect b="b" l="l" r="r" t="t"/>
                <a:pathLst>
                  <a:path extrusionOk="0" fill="none" h="16174" w="37777">
                    <a:moveTo>
                      <a:pt x="37777" y="1"/>
                    </a:moveTo>
                    <a:lnTo>
                      <a:pt x="1" y="1617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3471661">
                <a:off x="-939642" y="3130954"/>
                <a:ext cx="944995" cy="403869"/>
              </a:xfrm>
              <a:custGeom>
                <a:rect b="b" l="l" r="r" t="t"/>
                <a:pathLst>
                  <a:path extrusionOk="0" fill="none" h="16154" w="37798">
                    <a:moveTo>
                      <a:pt x="37797" y="1"/>
                    </a:moveTo>
                    <a:lnTo>
                      <a:pt x="1" y="16154"/>
                    </a:lnTo>
                  </a:path>
                </a:pathLst>
              </a:custGeom>
              <a:noFill/>
              <a:ln cap="flat" cmpd="sng" w="124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 flipH="1" rot="6649331">
              <a:off x="8322136" y="69863"/>
              <a:ext cx="1142576" cy="1277730"/>
              <a:chOff x="2180275" y="-47850"/>
              <a:chExt cx="812625" cy="908750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4"/>
            <p:cNvGrpSpPr/>
            <p:nvPr/>
          </p:nvGrpSpPr>
          <p:grpSpPr>
            <a:xfrm flipH="1">
              <a:off x="-231977" y="4290922"/>
              <a:ext cx="965810" cy="978034"/>
              <a:chOff x="-164575" y="3031625"/>
              <a:chExt cx="624150" cy="632050"/>
            </a:xfrm>
          </p:grpSpPr>
          <p:sp>
            <p:nvSpPr>
              <p:cNvPr id="223" name="Google Shape;223;p4"/>
              <p:cNvSpPr/>
              <p:nvPr/>
            </p:nvSpPr>
            <p:spPr>
              <a:xfrm>
                <a:off x="-69600" y="3106800"/>
                <a:ext cx="314825" cy="364425"/>
              </a:xfrm>
              <a:custGeom>
                <a:rect b="b" l="l" r="r" t="t"/>
                <a:pathLst>
                  <a:path extrusionOk="0" h="14577" w="12593">
                    <a:moveTo>
                      <a:pt x="2842" y="0"/>
                    </a:moveTo>
                    <a:cubicBezTo>
                      <a:pt x="2083" y="0"/>
                      <a:pt x="1328" y="265"/>
                      <a:pt x="836" y="810"/>
                    </a:cubicBezTo>
                    <a:cubicBezTo>
                      <a:pt x="239" y="1446"/>
                      <a:pt x="40" y="2381"/>
                      <a:pt x="1" y="3277"/>
                    </a:cubicBezTo>
                    <a:cubicBezTo>
                      <a:pt x="1" y="4291"/>
                      <a:pt x="200" y="5306"/>
                      <a:pt x="597" y="6221"/>
                    </a:cubicBezTo>
                    <a:cubicBezTo>
                      <a:pt x="1314" y="7892"/>
                      <a:pt x="2646" y="9205"/>
                      <a:pt x="4059" y="10358"/>
                    </a:cubicBezTo>
                    <a:cubicBezTo>
                      <a:pt x="5252" y="11353"/>
                      <a:pt x="6565" y="12248"/>
                      <a:pt x="7898" y="13004"/>
                    </a:cubicBezTo>
                    <a:cubicBezTo>
                      <a:pt x="8637" y="13447"/>
                      <a:pt x="10165" y="14577"/>
                      <a:pt x="11159" y="14577"/>
                    </a:cubicBezTo>
                    <a:cubicBezTo>
                      <a:pt x="11236" y="14577"/>
                      <a:pt x="11310" y="14570"/>
                      <a:pt x="11379" y="14556"/>
                    </a:cubicBezTo>
                    <a:cubicBezTo>
                      <a:pt x="12593" y="14277"/>
                      <a:pt x="11618" y="12447"/>
                      <a:pt x="11399" y="11731"/>
                    </a:cubicBezTo>
                    <a:cubicBezTo>
                      <a:pt x="10623" y="9344"/>
                      <a:pt x="9629" y="7016"/>
                      <a:pt x="8435" y="4808"/>
                    </a:cubicBezTo>
                    <a:cubicBezTo>
                      <a:pt x="7659" y="3396"/>
                      <a:pt x="6764" y="1944"/>
                      <a:pt x="5451" y="989"/>
                    </a:cubicBezTo>
                    <a:cubicBezTo>
                      <a:pt x="4775" y="452"/>
                      <a:pt x="3979" y="94"/>
                      <a:pt x="3144" y="14"/>
                    </a:cubicBezTo>
                    <a:cubicBezTo>
                      <a:pt x="3043" y="5"/>
                      <a:pt x="2943" y="0"/>
                      <a:pt x="2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21425" y="3226500"/>
                <a:ext cx="438150" cy="437175"/>
              </a:xfrm>
              <a:custGeom>
                <a:rect b="b" l="l" r="r" t="t"/>
                <a:pathLst>
                  <a:path extrusionOk="0" h="17487" w="17526">
                    <a:moveTo>
                      <a:pt x="0" y="0"/>
                    </a:moveTo>
                    <a:cubicBezTo>
                      <a:pt x="1015" y="1831"/>
                      <a:pt x="2188" y="3561"/>
                      <a:pt x="3461" y="5252"/>
                    </a:cubicBezTo>
                    <a:cubicBezTo>
                      <a:pt x="3780" y="5650"/>
                      <a:pt x="4098" y="6068"/>
                      <a:pt x="4416" y="6466"/>
                    </a:cubicBezTo>
                    <a:lnTo>
                      <a:pt x="5451" y="7659"/>
                    </a:lnTo>
                    <a:lnTo>
                      <a:pt x="6505" y="8793"/>
                    </a:lnTo>
                    <a:lnTo>
                      <a:pt x="7599" y="9927"/>
                    </a:lnTo>
                    <a:lnTo>
                      <a:pt x="8733" y="11021"/>
                    </a:lnTo>
                    <a:lnTo>
                      <a:pt x="9887" y="12055"/>
                    </a:lnTo>
                    <a:lnTo>
                      <a:pt x="11080" y="13070"/>
                    </a:lnTo>
                    <a:cubicBezTo>
                      <a:pt x="11478" y="13408"/>
                      <a:pt x="11876" y="13726"/>
                      <a:pt x="12314" y="14045"/>
                    </a:cubicBezTo>
                    <a:cubicBezTo>
                      <a:pt x="13965" y="15318"/>
                      <a:pt x="15715" y="16491"/>
                      <a:pt x="17525" y="17486"/>
                    </a:cubicBezTo>
                    <a:cubicBezTo>
                      <a:pt x="15894" y="16213"/>
                      <a:pt x="14243" y="14940"/>
                      <a:pt x="12672" y="13607"/>
                    </a:cubicBezTo>
                    <a:cubicBezTo>
                      <a:pt x="12274" y="13249"/>
                      <a:pt x="11916" y="12891"/>
                      <a:pt x="11518" y="12573"/>
                    </a:cubicBezTo>
                    <a:lnTo>
                      <a:pt x="10364" y="11538"/>
                    </a:lnTo>
                    <a:lnTo>
                      <a:pt x="9210" y="10464"/>
                    </a:lnTo>
                    <a:lnTo>
                      <a:pt x="8116" y="9370"/>
                    </a:lnTo>
                    <a:lnTo>
                      <a:pt x="7042" y="8276"/>
                    </a:lnTo>
                    <a:lnTo>
                      <a:pt x="5968" y="7162"/>
                    </a:lnTo>
                    <a:lnTo>
                      <a:pt x="4914" y="6008"/>
                    </a:lnTo>
                    <a:cubicBezTo>
                      <a:pt x="4595" y="5610"/>
                      <a:pt x="4237" y="5252"/>
                      <a:pt x="3899" y="4854"/>
                    </a:cubicBezTo>
                    <a:cubicBezTo>
                      <a:pt x="2566" y="3283"/>
                      <a:pt x="1273" y="16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-164575" y="3346675"/>
                <a:ext cx="415775" cy="270550"/>
              </a:xfrm>
              <a:custGeom>
                <a:rect b="b" l="l" r="r" t="t"/>
                <a:pathLst>
                  <a:path extrusionOk="0" h="10822" w="16631">
                    <a:moveTo>
                      <a:pt x="2907" y="1"/>
                    </a:moveTo>
                    <a:cubicBezTo>
                      <a:pt x="2538" y="1"/>
                      <a:pt x="2175" y="62"/>
                      <a:pt x="1830" y="206"/>
                    </a:cubicBezTo>
                    <a:cubicBezTo>
                      <a:pt x="617" y="743"/>
                      <a:pt x="0" y="2156"/>
                      <a:pt x="120" y="3469"/>
                    </a:cubicBezTo>
                    <a:cubicBezTo>
                      <a:pt x="279" y="4762"/>
                      <a:pt x="1015" y="5935"/>
                      <a:pt x="1930" y="6870"/>
                    </a:cubicBezTo>
                    <a:cubicBezTo>
                      <a:pt x="3780" y="8760"/>
                      <a:pt x="6246" y="9954"/>
                      <a:pt x="8833" y="10491"/>
                    </a:cubicBezTo>
                    <a:cubicBezTo>
                      <a:pt x="9975" y="10717"/>
                      <a:pt x="11136" y="10821"/>
                      <a:pt x="12294" y="10821"/>
                    </a:cubicBezTo>
                    <a:cubicBezTo>
                      <a:pt x="13274" y="10821"/>
                      <a:pt x="14252" y="10747"/>
                      <a:pt x="15218" y="10610"/>
                    </a:cubicBezTo>
                    <a:cubicBezTo>
                      <a:pt x="16630" y="10411"/>
                      <a:pt x="16332" y="9874"/>
                      <a:pt x="15337" y="9218"/>
                    </a:cubicBezTo>
                    <a:cubicBezTo>
                      <a:pt x="14343" y="8522"/>
                      <a:pt x="13348" y="7805"/>
                      <a:pt x="12453" y="6990"/>
                    </a:cubicBezTo>
                    <a:cubicBezTo>
                      <a:pt x="9966" y="4782"/>
                      <a:pt x="7977" y="1897"/>
                      <a:pt x="4953" y="505"/>
                    </a:cubicBezTo>
                    <a:cubicBezTo>
                      <a:pt x="4316" y="219"/>
                      <a:pt x="3602" y="1"/>
                      <a:pt x="29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-75575" y="3461225"/>
                <a:ext cx="460550" cy="156650"/>
              </a:xfrm>
              <a:custGeom>
                <a:rect b="b" l="l" r="r" t="t"/>
                <a:pathLst>
                  <a:path extrusionOk="0" h="6266" w="18422">
                    <a:moveTo>
                      <a:pt x="1" y="1"/>
                    </a:moveTo>
                    <a:lnTo>
                      <a:pt x="1" y="1"/>
                    </a:lnTo>
                    <a:cubicBezTo>
                      <a:pt x="1274" y="1095"/>
                      <a:pt x="2627" y="2030"/>
                      <a:pt x="4119" y="2786"/>
                    </a:cubicBezTo>
                    <a:cubicBezTo>
                      <a:pt x="4477" y="2985"/>
                      <a:pt x="4855" y="3164"/>
                      <a:pt x="5213" y="3363"/>
                    </a:cubicBezTo>
                    <a:lnTo>
                      <a:pt x="6347" y="3880"/>
                    </a:lnTo>
                    <a:cubicBezTo>
                      <a:pt x="6705" y="4059"/>
                      <a:pt x="7103" y="4218"/>
                      <a:pt x="7481" y="4357"/>
                    </a:cubicBezTo>
                    <a:lnTo>
                      <a:pt x="8654" y="4775"/>
                    </a:lnTo>
                    <a:lnTo>
                      <a:pt x="9848" y="5153"/>
                    </a:lnTo>
                    <a:lnTo>
                      <a:pt x="11041" y="5471"/>
                    </a:lnTo>
                    <a:lnTo>
                      <a:pt x="12255" y="5750"/>
                    </a:lnTo>
                    <a:cubicBezTo>
                      <a:pt x="12653" y="5849"/>
                      <a:pt x="13070" y="5909"/>
                      <a:pt x="13468" y="5969"/>
                    </a:cubicBezTo>
                    <a:cubicBezTo>
                      <a:pt x="14696" y="6161"/>
                      <a:pt x="15923" y="6265"/>
                      <a:pt x="17151" y="6265"/>
                    </a:cubicBezTo>
                    <a:cubicBezTo>
                      <a:pt x="17574" y="6265"/>
                      <a:pt x="17998" y="6253"/>
                      <a:pt x="18422" y="6227"/>
                    </a:cubicBezTo>
                    <a:cubicBezTo>
                      <a:pt x="16770" y="6008"/>
                      <a:pt x="15159" y="5750"/>
                      <a:pt x="13568" y="5412"/>
                    </a:cubicBezTo>
                    <a:cubicBezTo>
                      <a:pt x="13170" y="5312"/>
                      <a:pt x="12772" y="5233"/>
                      <a:pt x="12374" y="5133"/>
                    </a:cubicBezTo>
                    <a:lnTo>
                      <a:pt x="11220" y="4835"/>
                    </a:lnTo>
                    <a:lnTo>
                      <a:pt x="10047" y="4477"/>
                    </a:lnTo>
                    <a:lnTo>
                      <a:pt x="8873" y="4119"/>
                    </a:lnTo>
                    <a:lnTo>
                      <a:pt x="7739" y="3721"/>
                    </a:lnTo>
                    <a:cubicBezTo>
                      <a:pt x="7321" y="3562"/>
                      <a:pt x="6963" y="3422"/>
                      <a:pt x="6585" y="3263"/>
                    </a:cubicBezTo>
                    <a:lnTo>
                      <a:pt x="5471" y="2786"/>
                    </a:lnTo>
                    <a:cubicBezTo>
                      <a:pt x="5093" y="2627"/>
                      <a:pt x="4716" y="2467"/>
                      <a:pt x="4338" y="2288"/>
                    </a:cubicBezTo>
                    <a:cubicBezTo>
                      <a:pt x="2846" y="1592"/>
                      <a:pt x="1413" y="8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200950" y="3031625"/>
                <a:ext cx="201925" cy="447125"/>
              </a:xfrm>
              <a:custGeom>
                <a:rect b="b" l="l" r="r" t="t"/>
                <a:pathLst>
                  <a:path extrusionOk="0" h="17885" w="8077">
                    <a:moveTo>
                      <a:pt x="4761" y="1"/>
                    </a:moveTo>
                    <a:cubicBezTo>
                      <a:pt x="4018" y="1"/>
                      <a:pt x="3255" y="261"/>
                      <a:pt x="2666" y="714"/>
                    </a:cubicBezTo>
                    <a:cubicBezTo>
                      <a:pt x="1612" y="1509"/>
                      <a:pt x="1015" y="2743"/>
                      <a:pt x="677" y="4016"/>
                    </a:cubicBezTo>
                    <a:cubicBezTo>
                      <a:pt x="0" y="6542"/>
                      <a:pt x="239" y="9307"/>
                      <a:pt x="1154" y="11774"/>
                    </a:cubicBezTo>
                    <a:cubicBezTo>
                      <a:pt x="1890" y="13783"/>
                      <a:pt x="3004" y="15633"/>
                      <a:pt x="4377" y="17284"/>
                    </a:cubicBezTo>
                    <a:cubicBezTo>
                      <a:pt x="4718" y="17702"/>
                      <a:pt x="4970" y="17885"/>
                      <a:pt x="5156" y="17885"/>
                    </a:cubicBezTo>
                    <a:cubicBezTo>
                      <a:pt x="5456" y="17885"/>
                      <a:pt x="5581" y="17405"/>
                      <a:pt x="5630" y="16668"/>
                    </a:cubicBezTo>
                    <a:cubicBezTo>
                      <a:pt x="5690" y="15474"/>
                      <a:pt x="5789" y="14261"/>
                      <a:pt x="6028" y="13067"/>
                    </a:cubicBezTo>
                    <a:cubicBezTo>
                      <a:pt x="6625" y="9805"/>
                      <a:pt x="8077" y="6602"/>
                      <a:pt x="7679" y="3300"/>
                    </a:cubicBezTo>
                    <a:cubicBezTo>
                      <a:pt x="7560" y="2225"/>
                      <a:pt x="7182" y="1111"/>
                      <a:pt x="6326" y="475"/>
                    </a:cubicBezTo>
                    <a:cubicBezTo>
                      <a:pt x="5872" y="149"/>
                      <a:pt x="5322" y="1"/>
                      <a:pt x="47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278525" y="3136975"/>
                <a:ext cx="114400" cy="474475"/>
              </a:xfrm>
              <a:custGeom>
                <a:rect b="b" l="l" r="r" t="t"/>
                <a:pathLst>
                  <a:path extrusionOk="0" h="18979" w="4576">
                    <a:moveTo>
                      <a:pt x="359" y="1"/>
                    </a:moveTo>
                    <a:cubicBezTo>
                      <a:pt x="80" y="1632"/>
                      <a:pt x="1" y="3283"/>
                      <a:pt x="80" y="4954"/>
                    </a:cubicBezTo>
                    <a:cubicBezTo>
                      <a:pt x="100" y="5372"/>
                      <a:pt x="120" y="5770"/>
                      <a:pt x="160" y="6187"/>
                    </a:cubicBezTo>
                    <a:lnTo>
                      <a:pt x="279" y="7441"/>
                    </a:lnTo>
                    <a:cubicBezTo>
                      <a:pt x="359" y="7838"/>
                      <a:pt x="398" y="8256"/>
                      <a:pt x="478" y="8654"/>
                    </a:cubicBezTo>
                    <a:lnTo>
                      <a:pt x="717" y="9868"/>
                    </a:lnTo>
                    <a:lnTo>
                      <a:pt x="1015" y="11081"/>
                    </a:lnTo>
                    <a:lnTo>
                      <a:pt x="1373" y="12275"/>
                    </a:lnTo>
                    <a:lnTo>
                      <a:pt x="1771" y="13448"/>
                    </a:lnTo>
                    <a:cubicBezTo>
                      <a:pt x="1910" y="13846"/>
                      <a:pt x="2069" y="14244"/>
                      <a:pt x="2209" y="14622"/>
                    </a:cubicBezTo>
                    <a:cubicBezTo>
                      <a:pt x="2865" y="16134"/>
                      <a:pt x="3641" y="17606"/>
                      <a:pt x="4576" y="18978"/>
                    </a:cubicBezTo>
                    <a:cubicBezTo>
                      <a:pt x="3900" y="17447"/>
                      <a:pt x="3283" y="15935"/>
                      <a:pt x="2766" y="14403"/>
                    </a:cubicBezTo>
                    <a:cubicBezTo>
                      <a:pt x="2646" y="14005"/>
                      <a:pt x="2507" y="13607"/>
                      <a:pt x="2388" y="13229"/>
                    </a:cubicBezTo>
                    <a:lnTo>
                      <a:pt x="2049" y="12056"/>
                    </a:lnTo>
                    <a:lnTo>
                      <a:pt x="1711" y="10882"/>
                    </a:lnTo>
                    <a:lnTo>
                      <a:pt x="1453" y="9688"/>
                    </a:lnTo>
                    <a:lnTo>
                      <a:pt x="1194" y="8495"/>
                    </a:lnTo>
                    <a:lnTo>
                      <a:pt x="975" y="7301"/>
                    </a:lnTo>
                    <a:lnTo>
                      <a:pt x="796" y="6108"/>
                    </a:lnTo>
                    <a:cubicBezTo>
                      <a:pt x="756" y="5690"/>
                      <a:pt x="697" y="5292"/>
                      <a:pt x="657" y="4894"/>
                    </a:cubicBezTo>
                    <a:cubicBezTo>
                      <a:pt x="478" y="3283"/>
                      <a:pt x="398" y="1632"/>
                      <a:pt x="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 flipH="1" rot="-5243638">
              <a:off x="6569771" y="-1469727"/>
              <a:ext cx="1965418" cy="4576395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31"/>
          <p:cNvSpPr/>
          <p:nvPr/>
        </p:nvSpPr>
        <p:spPr>
          <a:xfrm flipH="1" rot="3828806">
            <a:off x="7573045" y="3239327"/>
            <a:ext cx="2660274" cy="3789238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31"/>
          <p:cNvSpPr/>
          <p:nvPr/>
        </p:nvSpPr>
        <p:spPr>
          <a:xfrm rot="5400000">
            <a:off x="580542" y="2299936"/>
            <a:ext cx="1732840" cy="42805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31"/>
          <p:cNvSpPr/>
          <p:nvPr/>
        </p:nvSpPr>
        <p:spPr>
          <a:xfrm flipH="1">
            <a:off x="-325386" y="-424647"/>
            <a:ext cx="3035590" cy="2531180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31"/>
          <p:cNvSpPr/>
          <p:nvPr/>
        </p:nvSpPr>
        <p:spPr>
          <a:xfrm rot="5097708">
            <a:off x="7145665" y="-1269962"/>
            <a:ext cx="2308547" cy="3089862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2" name="Google Shape;2622;p31"/>
          <p:cNvGrpSpPr/>
          <p:nvPr/>
        </p:nvGrpSpPr>
        <p:grpSpPr>
          <a:xfrm flipH="1" rot="-3516190">
            <a:off x="8017934" y="4663722"/>
            <a:ext cx="903030" cy="450622"/>
            <a:chOff x="5351150" y="1861950"/>
            <a:chExt cx="1036450" cy="517200"/>
          </a:xfrm>
        </p:grpSpPr>
        <p:sp>
          <p:nvSpPr>
            <p:cNvPr id="2623" name="Google Shape;2623;p31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1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1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1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1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1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1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1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1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1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1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1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1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1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1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5" name="Google Shape;2645;p31"/>
          <p:cNvGrpSpPr/>
          <p:nvPr/>
        </p:nvGrpSpPr>
        <p:grpSpPr>
          <a:xfrm rot="2350091">
            <a:off x="-150652" y="4441468"/>
            <a:ext cx="620940" cy="895132"/>
            <a:chOff x="3563300" y="2901850"/>
            <a:chExt cx="712675" cy="1027375"/>
          </a:xfrm>
        </p:grpSpPr>
        <p:sp>
          <p:nvSpPr>
            <p:cNvPr id="2646" name="Google Shape;2646;p31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1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1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1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1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1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1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4" name="Google Shape;2664;p31"/>
          <p:cNvGrpSpPr/>
          <p:nvPr/>
        </p:nvGrpSpPr>
        <p:grpSpPr>
          <a:xfrm flipH="1" rot="-4921238">
            <a:off x="-160149" y="743667"/>
            <a:ext cx="965685" cy="592754"/>
            <a:chOff x="3635425" y="69650"/>
            <a:chExt cx="965800" cy="592825"/>
          </a:xfrm>
        </p:grpSpPr>
        <p:sp>
          <p:nvSpPr>
            <p:cNvPr id="2665" name="Google Shape;2665;p3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31"/>
          <p:cNvGrpSpPr/>
          <p:nvPr/>
        </p:nvGrpSpPr>
        <p:grpSpPr>
          <a:xfrm flipH="1">
            <a:off x="8118326" y="-369250"/>
            <a:ext cx="965805" cy="1080049"/>
            <a:chOff x="2180275" y="-47850"/>
            <a:chExt cx="812625" cy="908750"/>
          </a:xfrm>
        </p:grpSpPr>
        <p:sp>
          <p:nvSpPr>
            <p:cNvPr id="2688" name="Google Shape;2688;p31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1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1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1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1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1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1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1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1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1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1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1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6" name="Google Shape;2706;p31"/>
          <p:cNvGrpSpPr/>
          <p:nvPr/>
        </p:nvGrpSpPr>
        <p:grpSpPr>
          <a:xfrm rot="5618229">
            <a:off x="7711723" y="4841764"/>
            <a:ext cx="647037" cy="397163"/>
            <a:chOff x="3635425" y="69650"/>
            <a:chExt cx="965800" cy="592825"/>
          </a:xfrm>
        </p:grpSpPr>
        <p:sp>
          <p:nvSpPr>
            <p:cNvPr id="2707" name="Google Shape;2707;p31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1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1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1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1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1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1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1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1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1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1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1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1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1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1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1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1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1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1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1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1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1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"/>
          <p:cNvSpPr/>
          <p:nvPr/>
        </p:nvSpPr>
        <p:spPr>
          <a:xfrm flipH="1" rot="-5400000">
            <a:off x="-443510" y="3110817"/>
            <a:ext cx="2893070" cy="2986358"/>
          </a:xfrm>
          <a:custGeom>
            <a:rect b="b" l="l" r="r" t="t"/>
            <a:pathLst>
              <a:path extrusionOk="0" h="127025" w="123057">
                <a:moveTo>
                  <a:pt x="110444" y="1"/>
                </a:moveTo>
                <a:lnTo>
                  <a:pt x="2904" y="1791"/>
                </a:lnTo>
                <a:cubicBezTo>
                  <a:pt x="1412" y="8654"/>
                  <a:pt x="0" y="15617"/>
                  <a:pt x="318" y="22619"/>
                </a:cubicBezTo>
                <a:cubicBezTo>
                  <a:pt x="637" y="29641"/>
                  <a:pt x="2924" y="36803"/>
                  <a:pt x="7897" y="41756"/>
                </a:cubicBezTo>
                <a:cubicBezTo>
                  <a:pt x="15735" y="49514"/>
                  <a:pt x="28347" y="50250"/>
                  <a:pt x="37000" y="57113"/>
                </a:cubicBezTo>
                <a:cubicBezTo>
                  <a:pt x="49055" y="66701"/>
                  <a:pt x="49732" y="84465"/>
                  <a:pt x="56296" y="98430"/>
                </a:cubicBezTo>
                <a:cubicBezTo>
                  <a:pt x="61886" y="110306"/>
                  <a:pt x="72370" y="119815"/>
                  <a:pt x="84743" y="124211"/>
                </a:cubicBezTo>
                <a:cubicBezTo>
                  <a:pt x="90058" y="126091"/>
                  <a:pt x="95693" y="127024"/>
                  <a:pt x="101330" y="127024"/>
                </a:cubicBezTo>
                <a:cubicBezTo>
                  <a:pt x="108815" y="127024"/>
                  <a:pt x="116305" y="125379"/>
                  <a:pt x="123056" y="122122"/>
                </a:cubicBezTo>
                <a:lnTo>
                  <a:pt x="1104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 flipH="1" rot="-5400000">
            <a:off x="-710382" y="-450382"/>
            <a:ext cx="2648369" cy="220789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"/>
          <p:cNvSpPr/>
          <p:nvPr/>
        </p:nvSpPr>
        <p:spPr>
          <a:xfrm flipH="1" rot="-5400000">
            <a:off x="6525905" y="-1966886"/>
            <a:ext cx="2012948" cy="4687069"/>
          </a:xfrm>
          <a:custGeom>
            <a:rect b="b" l="l" r="r" t="t"/>
            <a:pathLst>
              <a:path extrusionOk="0" h="174858" w="75096">
                <a:moveTo>
                  <a:pt x="2746" y="0"/>
                </a:moveTo>
                <a:lnTo>
                  <a:pt x="0" y="171535"/>
                </a:lnTo>
                <a:lnTo>
                  <a:pt x="67914" y="174857"/>
                </a:lnTo>
                <a:cubicBezTo>
                  <a:pt x="75095" y="165210"/>
                  <a:pt x="74857" y="151185"/>
                  <a:pt x="68789" y="140801"/>
                </a:cubicBezTo>
                <a:cubicBezTo>
                  <a:pt x="62702" y="130437"/>
                  <a:pt x="51602" y="123594"/>
                  <a:pt x="39865" y="120948"/>
                </a:cubicBezTo>
                <a:cubicBezTo>
                  <a:pt x="37399" y="120371"/>
                  <a:pt x="34832" y="119973"/>
                  <a:pt x="32684" y="118581"/>
                </a:cubicBezTo>
                <a:cubicBezTo>
                  <a:pt x="29442" y="116492"/>
                  <a:pt x="27890" y="112593"/>
                  <a:pt x="27154" y="108814"/>
                </a:cubicBezTo>
                <a:cubicBezTo>
                  <a:pt x="23275" y="88941"/>
                  <a:pt x="36981" y="69824"/>
                  <a:pt x="38174" y="49593"/>
                </a:cubicBezTo>
                <a:cubicBezTo>
                  <a:pt x="39467" y="27671"/>
                  <a:pt x="23911" y="5889"/>
                  <a:pt x="27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 flipH="1" rot="-5400000">
            <a:off x="6435568" y="2524323"/>
            <a:ext cx="3410549" cy="4159364"/>
          </a:xfrm>
          <a:custGeom>
            <a:rect b="b" l="l" r="r" t="t"/>
            <a:pathLst>
              <a:path extrusionOk="0" h="121690" w="99782">
                <a:moveTo>
                  <a:pt x="79254" y="1"/>
                </a:moveTo>
                <a:cubicBezTo>
                  <a:pt x="74898" y="1"/>
                  <a:pt x="70544" y="853"/>
                  <a:pt x="66541" y="2572"/>
                </a:cubicBezTo>
                <a:cubicBezTo>
                  <a:pt x="57510" y="6431"/>
                  <a:pt x="50448" y="14627"/>
                  <a:pt x="47962" y="24155"/>
                </a:cubicBezTo>
                <a:cubicBezTo>
                  <a:pt x="45734" y="32709"/>
                  <a:pt x="47066" y="41740"/>
                  <a:pt x="46231" y="50533"/>
                </a:cubicBezTo>
                <a:cubicBezTo>
                  <a:pt x="45376" y="59346"/>
                  <a:pt x="41278" y="68934"/>
                  <a:pt x="32883" y="71699"/>
                </a:cubicBezTo>
                <a:cubicBezTo>
                  <a:pt x="28268" y="73191"/>
                  <a:pt x="23195" y="72336"/>
                  <a:pt x="18481" y="73390"/>
                </a:cubicBezTo>
                <a:cubicBezTo>
                  <a:pt x="9270" y="75439"/>
                  <a:pt x="2944" y="84570"/>
                  <a:pt x="1472" y="93899"/>
                </a:cubicBezTo>
                <a:cubicBezTo>
                  <a:pt x="0" y="103229"/>
                  <a:pt x="2467" y="112698"/>
                  <a:pt x="5431" y="121689"/>
                </a:cubicBezTo>
                <a:lnTo>
                  <a:pt x="99782" y="105457"/>
                </a:lnTo>
                <a:lnTo>
                  <a:pt x="94988" y="4004"/>
                </a:lnTo>
                <a:cubicBezTo>
                  <a:pt x="90203" y="1346"/>
                  <a:pt x="84727" y="1"/>
                  <a:pt x="79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5"/>
          <p:cNvGrpSpPr/>
          <p:nvPr/>
        </p:nvGrpSpPr>
        <p:grpSpPr>
          <a:xfrm rot="-2516882">
            <a:off x="22474" y="-388427"/>
            <a:ext cx="812678" cy="908809"/>
            <a:chOff x="2180275" y="-47850"/>
            <a:chExt cx="812625" cy="908750"/>
          </a:xfrm>
        </p:grpSpPr>
        <p:sp>
          <p:nvSpPr>
            <p:cNvPr id="238" name="Google Shape;238;p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 rot="9460325">
            <a:off x="8178123" y="4584462"/>
            <a:ext cx="824375" cy="921890"/>
            <a:chOff x="2180275" y="-47850"/>
            <a:chExt cx="812625" cy="908750"/>
          </a:xfrm>
        </p:grpSpPr>
        <p:sp>
          <p:nvSpPr>
            <p:cNvPr id="257" name="Google Shape;257;p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5"/>
          <p:cNvGrpSpPr/>
          <p:nvPr/>
        </p:nvGrpSpPr>
        <p:grpSpPr>
          <a:xfrm flipH="1" rot="-6957884">
            <a:off x="8790906" y="4677044"/>
            <a:ext cx="647223" cy="397277"/>
            <a:chOff x="3635425" y="69650"/>
            <a:chExt cx="965800" cy="592825"/>
          </a:xfrm>
        </p:grpSpPr>
        <p:sp>
          <p:nvSpPr>
            <p:cNvPr id="276" name="Google Shape;276;p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5"/>
          <p:cNvGrpSpPr/>
          <p:nvPr/>
        </p:nvGrpSpPr>
        <p:grpSpPr>
          <a:xfrm flipH="1" rot="2700000">
            <a:off x="-972555" y="4063721"/>
            <a:ext cx="2554715" cy="2226880"/>
            <a:chOff x="-5434800" y="644925"/>
            <a:chExt cx="3658275" cy="3188825"/>
          </a:xfrm>
        </p:grpSpPr>
        <p:sp>
          <p:nvSpPr>
            <p:cNvPr id="299" name="Google Shape;299;p5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lt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2" name="Google Shape;342;p5"/>
          <p:cNvSpPr txBox="1"/>
          <p:nvPr>
            <p:ph idx="1" type="subTitle"/>
          </p:nvPr>
        </p:nvSpPr>
        <p:spPr>
          <a:xfrm>
            <a:off x="5275105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" name="Google Shape;343;p5"/>
          <p:cNvSpPr txBox="1"/>
          <p:nvPr>
            <p:ph idx="2" type="subTitle"/>
          </p:nvPr>
        </p:nvSpPr>
        <p:spPr>
          <a:xfrm>
            <a:off x="136352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4" name="Google Shape;344;p5"/>
          <p:cNvSpPr txBox="1"/>
          <p:nvPr>
            <p:ph idx="3" type="subTitle"/>
          </p:nvPr>
        </p:nvSpPr>
        <p:spPr>
          <a:xfrm>
            <a:off x="5275096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5" name="Google Shape;345;p5"/>
          <p:cNvSpPr txBox="1"/>
          <p:nvPr>
            <p:ph idx="4" type="subTitle"/>
          </p:nvPr>
        </p:nvSpPr>
        <p:spPr>
          <a:xfrm>
            <a:off x="136329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6"/>
          <p:cNvGrpSpPr/>
          <p:nvPr/>
        </p:nvGrpSpPr>
        <p:grpSpPr>
          <a:xfrm>
            <a:off x="-1176083" y="-670621"/>
            <a:ext cx="10710808" cy="6980007"/>
            <a:chOff x="-1176083" y="-670621"/>
            <a:chExt cx="10710808" cy="6980007"/>
          </a:xfrm>
        </p:grpSpPr>
        <p:sp>
          <p:nvSpPr>
            <p:cNvPr id="348" name="Google Shape;348;p6"/>
            <p:cNvSpPr/>
            <p:nvPr/>
          </p:nvSpPr>
          <p:spPr>
            <a:xfrm rot="5400000">
              <a:off x="6595010" y="3110817"/>
              <a:ext cx="2893070" cy="2986358"/>
            </a:xfrm>
            <a:custGeom>
              <a:rect b="b" l="l" r="r" t="t"/>
              <a:pathLst>
                <a:path extrusionOk="0" h="127025" w="123057">
                  <a:moveTo>
                    <a:pt x="110444" y="1"/>
                  </a:moveTo>
                  <a:lnTo>
                    <a:pt x="2904" y="1791"/>
                  </a:lnTo>
                  <a:cubicBezTo>
                    <a:pt x="1412" y="8654"/>
                    <a:pt x="0" y="15617"/>
                    <a:pt x="318" y="22619"/>
                  </a:cubicBezTo>
                  <a:cubicBezTo>
                    <a:pt x="637" y="29641"/>
                    <a:pt x="2924" y="36803"/>
                    <a:pt x="7897" y="41756"/>
                  </a:cubicBezTo>
                  <a:cubicBezTo>
                    <a:pt x="15735" y="49514"/>
                    <a:pt x="28347" y="50250"/>
                    <a:pt x="37000" y="57113"/>
                  </a:cubicBezTo>
                  <a:cubicBezTo>
                    <a:pt x="49055" y="66701"/>
                    <a:pt x="49732" y="84465"/>
                    <a:pt x="56296" y="98430"/>
                  </a:cubicBezTo>
                  <a:cubicBezTo>
                    <a:pt x="61886" y="110306"/>
                    <a:pt x="72370" y="119815"/>
                    <a:pt x="84743" y="124211"/>
                  </a:cubicBezTo>
                  <a:cubicBezTo>
                    <a:pt x="90058" y="126091"/>
                    <a:pt x="95693" y="127024"/>
                    <a:pt x="101330" y="127024"/>
                  </a:cubicBezTo>
                  <a:cubicBezTo>
                    <a:pt x="108815" y="127024"/>
                    <a:pt x="116305" y="125379"/>
                    <a:pt x="123056" y="122122"/>
                  </a:cubicBezTo>
                  <a:lnTo>
                    <a:pt x="110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 rot="5400000">
              <a:off x="7106583" y="-450382"/>
              <a:ext cx="2648369" cy="2207891"/>
            </a:xfrm>
            <a:custGeom>
              <a:rect b="b" l="l" r="r" t="t"/>
              <a:pathLst>
                <a:path extrusionOk="0" h="64596" w="77483">
                  <a:moveTo>
                    <a:pt x="77343" y="0"/>
                  </a:moveTo>
                  <a:lnTo>
                    <a:pt x="0" y="1174"/>
                  </a:lnTo>
                  <a:lnTo>
                    <a:pt x="3959" y="64055"/>
                  </a:lnTo>
                  <a:cubicBezTo>
                    <a:pt x="5452" y="64420"/>
                    <a:pt x="6980" y="64596"/>
                    <a:pt x="8508" y="64596"/>
                  </a:cubicBezTo>
                  <a:cubicBezTo>
                    <a:pt x="15714" y="64596"/>
                    <a:pt x="22930" y="60693"/>
                    <a:pt x="26557" y="54407"/>
                  </a:cubicBezTo>
                  <a:cubicBezTo>
                    <a:pt x="31093" y="46549"/>
                    <a:pt x="31013" y="35071"/>
                    <a:pt x="39109" y="30993"/>
                  </a:cubicBezTo>
                  <a:cubicBezTo>
                    <a:pt x="41201" y="29935"/>
                    <a:pt x="43435" y="29604"/>
                    <a:pt x="45741" y="29604"/>
                  </a:cubicBezTo>
                  <a:cubicBezTo>
                    <a:pt x="49590" y="29604"/>
                    <a:pt x="53643" y="30525"/>
                    <a:pt x="57579" y="30525"/>
                  </a:cubicBezTo>
                  <a:cubicBezTo>
                    <a:pt x="58776" y="30525"/>
                    <a:pt x="59964" y="30440"/>
                    <a:pt x="61131" y="30217"/>
                  </a:cubicBezTo>
                  <a:cubicBezTo>
                    <a:pt x="67238" y="29044"/>
                    <a:pt x="72131" y="24070"/>
                    <a:pt x="74618" y="18361"/>
                  </a:cubicBezTo>
                  <a:cubicBezTo>
                    <a:pt x="77105" y="12632"/>
                    <a:pt x="77482" y="6227"/>
                    <a:pt x="77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 rot="5400000">
              <a:off x="505716" y="-1966886"/>
              <a:ext cx="2012948" cy="4687069"/>
            </a:xfrm>
            <a:custGeom>
              <a:rect b="b" l="l" r="r" t="t"/>
              <a:pathLst>
                <a:path extrusionOk="0" h="174858" w="75096">
                  <a:moveTo>
                    <a:pt x="2746" y="0"/>
                  </a:moveTo>
                  <a:lnTo>
                    <a:pt x="0" y="171535"/>
                  </a:lnTo>
                  <a:lnTo>
                    <a:pt x="67914" y="174857"/>
                  </a:lnTo>
                  <a:cubicBezTo>
                    <a:pt x="75095" y="165210"/>
                    <a:pt x="74857" y="151185"/>
                    <a:pt x="68789" y="140801"/>
                  </a:cubicBezTo>
                  <a:cubicBezTo>
                    <a:pt x="62702" y="130437"/>
                    <a:pt x="51602" y="123594"/>
                    <a:pt x="39865" y="120948"/>
                  </a:cubicBezTo>
                  <a:cubicBezTo>
                    <a:pt x="37399" y="120371"/>
                    <a:pt x="34832" y="119973"/>
                    <a:pt x="32684" y="118581"/>
                  </a:cubicBezTo>
                  <a:cubicBezTo>
                    <a:pt x="29442" y="116492"/>
                    <a:pt x="27890" y="112593"/>
                    <a:pt x="27154" y="108814"/>
                  </a:cubicBezTo>
                  <a:cubicBezTo>
                    <a:pt x="23275" y="88941"/>
                    <a:pt x="36981" y="69824"/>
                    <a:pt x="38174" y="49593"/>
                  </a:cubicBezTo>
                  <a:cubicBezTo>
                    <a:pt x="39467" y="27671"/>
                    <a:pt x="23911" y="5889"/>
                    <a:pt x="2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 rot="5400000">
              <a:off x="-836235" y="2873803"/>
              <a:ext cx="3095737" cy="3775432"/>
            </a:xfrm>
            <a:custGeom>
              <a:rect b="b" l="l" r="r" t="t"/>
              <a:pathLst>
                <a:path extrusionOk="0" h="121690" w="99782">
                  <a:moveTo>
                    <a:pt x="79254" y="1"/>
                  </a:moveTo>
                  <a:cubicBezTo>
                    <a:pt x="74898" y="1"/>
                    <a:pt x="70544" y="853"/>
                    <a:pt x="66541" y="2572"/>
                  </a:cubicBezTo>
                  <a:cubicBezTo>
                    <a:pt x="57510" y="6431"/>
                    <a:pt x="50448" y="14627"/>
                    <a:pt x="47962" y="24155"/>
                  </a:cubicBezTo>
                  <a:cubicBezTo>
                    <a:pt x="45734" y="32709"/>
                    <a:pt x="47066" y="41740"/>
                    <a:pt x="46231" y="50533"/>
                  </a:cubicBezTo>
                  <a:cubicBezTo>
                    <a:pt x="45376" y="59346"/>
                    <a:pt x="41278" y="68934"/>
                    <a:pt x="32883" y="71699"/>
                  </a:cubicBezTo>
                  <a:cubicBezTo>
                    <a:pt x="28268" y="73191"/>
                    <a:pt x="23195" y="72336"/>
                    <a:pt x="18481" y="73390"/>
                  </a:cubicBezTo>
                  <a:cubicBezTo>
                    <a:pt x="9270" y="75439"/>
                    <a:pt x="2944" y="84570"/>
                    <a:pt x="1472" y="93899"/>
                  </a:cubicBezTo>
                  <a:cubicBezTo>
                    <a:pt x="0" y="103229"/>
                    <a:pt x="2467" y="112698"/>
                    <a:pt x="5431" y="121689"/>
                  </a:cubicBezTo>
                  <a:lnTo>
                    <a:pt x="99782" y="105457"/>
                  </a:lnTo>
                  <a:lnTo>
                    <a:pt x="94988" y="4004"/>
                  </a:lnTo>
                  <a:cubicBezTo>
                    <a:pt x="90203" y="1346"/>
                    <a:pt x="84727" y="1"/>
                    <a:pt x="79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" name="Google Shape;352;p6"/>
            <p:cNvGrpSpPr/>
            <p:nvPr/>
          </p:nvGrpSpPr>
          <p:grpSpPr>
            <a:xfrm>
              <a:off x="7861225" y="-420350"/>
              <a:ext cx="1673500" cy="1919675"/>
              <a:chOff x="6991800" y="4370325"/>
              <a:chExt cx="1673500" cy="1919675"/>
            </a:xfrm>
          </p:grpSpPr>
          <p:sp>
            <p:nvSpPr>
              <p:cNvPr id="353" name="Google Shape;353;p6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7004750" y="4562300"/>
                <a:ext cx="1622750" cy="1727700"/>
              </a:xfrm>
              <a:custGeom>
                <a:rect b="b" l="l" r="r" t="t"/>
                <a:pathLst>
                  <a:path extrusionOk="0" h="69108" w="64910">
                    <a:moveTo>
                      <a:pt x="32763" y="0"/>
                    </a:moveTo>
                    <a:lnTo>
                      <a:pt x="0" y="22678"/>
                    </a:lnTo>
                    <a:lnTo>
                      <a:pt x="32147" y="69108"/>
                    </a:lnTo>
                    <a:lnTo>
                      <a:pt x="64910" y="46430"/>
                    </a:lnTo>
                    <a:lnTo>
                      <a:pt x="32763" y="0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7006225" y="4476750"/>
                <a:ext cx="1646650" cy="1772975"/>
              </a:xfrm>
              <a:custGeom>
                <a:rect b="b" l="l" r="r" t="t"/>
                <a:pathLst>
                  <a:path extrusionOk="0" h="70919" w="65866">
                    <a:moveTo>
                      <a:pt x="35390" y="1"/>
                    </a:moveTo>
                    <a:lnTo>
                      <a:pt x="1" y="24489"/>
                    </a:lnTo>
                    <a:lnTo>
                      <a:pt x="32147" y="70918"/>
                    </a:lnTo>
                    <a:lnTo>
                      <a:pt x="64891" y="48241"/>
                    </a:lnTo>
                    <a:lnTo>
                      <a:pt x="65865" y="44023"/>
                    </a:lnTo>
                    <a:lnTo>
                      <a:pt x="35390" y="1"/>
                    </a:lnTo>
                    <a:close/>
                  </a:path>
                </a:pathLst>
              </a:custGeom>
              <a:solidFill>
                <a:srgbClr val="779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7043025" y="4370325"/>
                <a:ext cx="1622275" cy="1727725"/>
              </a:xfrm>
              <a:custGeom>
                <a:rect b="b" l="l" r="r" t="t"/>
                <a:pathLst>
                  <a:path extrusionOk="0" h="69109" w="64891">
                    <a:moveTo>
                      <a:pt x="32744" y="1"/>
                    </a:moveTo>
                    <a:lnTo>
                      <a:pt x="1" y="22678"/>
                    </a:lnTo>
                    <a:lnTo>
                      <a:pt x="32147" y="69108"/>
                    </a:lnTo>
                    <a:lnTo>
                      <a:pt x="64891" y="46430"/>
                    </a:lnTo>
                    <a:lnTo>
                      <a:pt x="327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7" name="Google Shape;357;p6"/>
              <p:cNvCxnSpPr/>
              <p:nvPr/>
            </p:nvCxnSpPr>
            <p:spPr>
              <a:xfrm flipH="1">
                <a:off x="7819100" y="5579750"/>
                <a:ext cx="8334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6"/>
              <p:cNvCxnSpPr/>
              <p:nvPr/>
            </p:nvCxnSpPr>
            <p:spPr>
              <a:xfrm flipH="1">
                <a:off x="7793300" y="5611488"/>
                <a:ext cx="859200" cy="58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6"/>
              <p:cNvCxnSpPr/>
              <p:nvPr/>
            </p:nvCxnSpPr>
            <p:spPr>
              <a:xfrm flipH="1">
                <a:off x="7793350" y="5658800"/>
                <a:ext cx="838200" cy="56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0" name="Google Shape;360;p6"/>
              <p:cNvSpPr/>
              <p:nvPr/>
            </p:nvSpPr>
            <p:spPr>
              <a:xfrm>
                <a:off x="7186250" y="4504100"/>
                <a:ext cx="1326875" cy="1412925"/>
              </a:xfrm>
              <a:custGeom>
                <a:rect b="b" l="l" r="r" t="t"/>
                <a:pathLst>
                  <a:path extrusionOk="0" h="56517" w="53075">
                    <a:moveTo>
                      <a:pt x="26796" y="1"/>
                    </a:moveTo>
                    <a:lnTo>
                      <a:pt x="1" y="18541"/>
                    </a:lnTo>
                    <a:lnTo>
                      <a:pt x="26299" y="56516"/>
                    </a:lnTo>
                    <a:lnTo>
                      <a:pt x="53075" y="37976"/>
                    </a:lnTo>
                    <a:lnTo>
                      <a:pt x="26796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33825">
                <a:solidFill>
                  <a:schemeClr val="lt1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7364300" y="4679175"/>
                <a:ext cx="719650" cy="685325"/>
              </a:xfrm>
              <a:custGeom>
                <a:rect b="b" l="l" r="r" t="t"/>
                <a:pathLst>
                  <a:path extrusionOk="0" h="27413" w="28786">
                    <a:moveTo>
                      <a:pt x="16790" y="0"/>
                    </a:moveTo>
                    <a:lnTo>
                      <a:pt x="737" y="11100"/>
                    </a:lnTo>
                    <a:cubicBezTo>
                      <a:pt x="1672" y="12413"/>
                      <a:pt x="1313" y="14223"/>
                      <a:pt x="1" y="15119"/>
                    </a:cubicBezTo>
                    <a:lnTo>
                      <a:pt x="7978" y="26656"/>
                    </a:lnTo>
                    <a:cubicBezTo>
                      <a:pt x="8476" y="26309"/>
                      <a:pt x="9050" y="26142"/>
                      <a:pt x="9618" y="26142"/>
                    </a:cubicBezTo>
                    <a:cubicBezTo>
                      <a:pt x="10546" y="26142"/>
                      <a:pt x="11461" y="26586"/>
                      <a:pt x="12016" y="27412"/>
                    </a:cubicBezTo>
                    <a:lnTo>
                      <a:pt x="28049" y="16292"/>
                    </a:lnTo>
                    <a:cubicBezTo>
                      <a:pt x="27134" y="14979"/>
                      <a:pt x="27472" y="13149"/>
                      <a:pt x="28785" y="12254"/>
                    </a:cubicBezTo>
                    <a:lnTo>
                      <a:pt x="20808" y="716"/>
                    </a:lnTo>
                    <a:cubicBezTo>
                      <a:pt x="20303" y="1076"/>
                      <a:pt x="19728" y="1247"/>
                      <a:pt x="19159" y="1247"/>
                    </a:cubicBezTo>
                    <a:cubicBezTo>
                      <a:pt x="18248" y="1247"/>
                      <a:pt x="17353" y="808"/>
                      <a:pt x="16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7632850" y="509145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6014"/>
                    </a:lnTo>
                    <a:lnTo>
                      <a:pt x="21922" y="1592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7684075" y="5163550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1" y="1442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7734800" y="5235675"/>
                <a:ext cx="548075" cy="399850"/>
              </a:xfrm>
              <a:custGeom>
                <a:rect b="b" l="l" r="r" t="t"/>
                <a:pathLst>
                  <a:path extrusionOk="0" h="15994" w="21923">
                    <a:moveTo>
                      <a:pt x="20808" y="0"/>
                    </a:moveTo>
                    <a:lnTo>
                      <a:pt x="1" y="14402"/>
                    </a:lnTo>
                    <a:lnTo>
                      <a:pt x="1115" y="1599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7786525" y="5307275"/>
                <a:ext cx="548075" cy="400375"/>
              </a:xfrm>
              <a:custGeom>
                <a:rect b="b" l="l" r="r" t="t"/>
                <a:pathLst>
                  <a:path extrusionOk="0" h="16015" w="21923">
                    <a:moveTo>
                      <a:pt x="20808" y="1"/>
                    </a:moveTo>
                    <a:lnTo>
                      <a:pt x="0" y="14403"/>
                    </a:lnTo>
                    <a:lnTo>
                      <a:pt x="1095" y="16014"/>
                    </a:lnTo>
                    <a:lnTo>
                      <a:pt x="21922" y="1592"/>
                    </a:lnTo>
                    <a:lnTo>
                      <a:pt x="208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7837750" y="5379400"/>
                <a:ext cx="548075" cy="400350"/>
              </a:xfrm>
              <a:custGeom>
                <a:rect b="b" l="l" r="r" t="t"/>
                <a:pathLst>
                  <a:path extrusionOk="0" h="16014" w="21923">
                    <a:moveTo>
                      <a:pt x="20808" y="0"/>
                    </a:moveTo>
                    <a:lnTo>
                      <a:pt x="0" y="14422"/>
                    </a:lnTo>
                    <a:lnTo>
                      <a:pt x="1094" y="16014"/>
                    </a:lnTo>
                    <a:lnTo>
                      <a:pt x="21922" y="1591"/>
                    </a:lnTo>
                    <a:lnTo>
                      <a:pt x="208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7438400" y="4749275"/>
                <a:ext cx="571950" cy="544600"/>
              </a:xfrm>
              <a:custGeom>
                <a:rect b="b" l="l" r="r" t="t"/>
                <a:pathLst>
                  <a:path extrusionOk="0" h="21784" w="22878">
                    <a:moveTo>
                      <a:pt x="13329" y="1"/>
                    </a:moveTo>
                    <a:lnTo>
                      <a:pt x="558" y="8833"/>
                    </a:lnTo>
                    <a:cubicBezTo>
                      <a:pt x="1294" y="9888"/>
                      <a:pt x="1035" y="11320"/>
                      <a:pt x="1" y="12036"/>
                    </a:cubicBezTo>
                    <a:lnTo>
                      <a:pt x="6326" y="21226"/>
                    </a:lnTo>
                    <a:cubicBezTo>
                      <a:pt x="6734" y="20942"/>
                      <a:pt x="7198" y="20806"/>
                      <a:pt x="7656" y="20806"/>
                    </a:cubicBezTo>
                    <a:cubicBezTo>
                      <a:pt x="8384" y="20806"/>
                      <a:pt x="9097" y="21149"/>
                      <a:pt x="9549" y="21783"/>
                    </a:cubicBezTo>
                    <a:lnTo>
                      <a:pt x="22300" y="12971"/>
                    </a:lnTo>
                    <a:cubicBezTo>
                      <a:pt x="21584" y="11917"/>
                      <a:pt x="21823" y="10484"/>
                      <a:pt x="22877" y="9748"/>
                    </a:cubicBezTo>
                    <a:lnTo>
                      <a:pt x="16531" y="578"/>
                    </a:lnTo>
                    <a:cubicBezTo>
                      <a:pt x="16127" y="868"/>
                      <a:pt x="15669" y="1006"/>
                      <a:pt x="15218" y="1006"/>
                    </a:cubicBezTo>
                    <a:cubicBezTo>
                      <a:pt x="14493" y="1006"/>
                      <a:pt x="13782" y="651"/>
                      <a:pt x="13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6991800" y="4936775"/>
                <a:ext cx="854925" cy="1350750"/>
              </a:xfrm>
              <a:custGeom>
                <a:rect b="b" l="l" r="r" t="t"/>
                <a:pathLst>
                  <a:path extrusionOk="0" h="54030" w="34197">
                    <a:moveTo>
                      <a:pt x="2050" y="1"/>
                    </a:moveTo>
                    <a:cubicBezTo>
                      <a:pt x="598" y="2209"/>
                      <a:pt x="1" y="4974"/>
                      <a:pt x="379" y="7600"/>
                    </a:cubicBezTo>
                    <a:lnTo>
                      <a:pt x="32525" y="54029"/>
                    </a:lnTo>
                    <a:cubicBezTo>
                      <a:pt x="32147" y="51403"/>
                      <a:pt x="32744" y="48658"/>
                      <a:pt x="34196" y="46410"/>
                    </a:cubicBezTo>
                    <a:lnTo>
                      <a:pt x="2050" y="1"/>
                    </a:ln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7080825" y="5078025"/>
                <a:ext cx="657475" cy="976750"/>
              </a:xfrm>
              <a:custGeom>
                <a:rect b="b" l="l" r="r" t="t"/>
                <a:pathLst>
                  <a:path extrusionOk="0" fill="none" h="39070" w="26299">
                    <a:moveTo>
                      <a:pt x="1" y="0"/>
                    </a:moveTo>
                    <a:lnTo>
                      <a:pt x="26299" y="39069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7060925" y="5121775"/>
                <a:ext cx="657500" cy="976750"/>
              </a:xfrm>
              <a:custGeom>
                <a:rect b="b" l="l" r="r" t="t"/>
                <a:pathLst>
                  <a:path extrusionOk="0" fill="none" h="39070" w="26300">
                    <a:moveTo>
                      <a:pt x="1" y="1"/>
                    </a:moveTo>
                    <a:lnTo>
                      <a:pt x="26299" y="39070"/>
                    </a:lnTo>
                  </a:path>
                </a:pathLst>
              </a:custGeom>
              <a:noFill/>
              <a:ln cap="flat" cmpd="sng" w="13925">
                <a:solidFill>
                  <a:schemeClr val="dk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6"/>
            <p:cNvGrpSpPr/>
            <p:nvPr/>
          </p:nvGrpSpPr>
          <p:grpSpPr>
            <a:xfrm rot="-2516882">
              <a:off x="22474" y="-388427"/>
              <a:ext cx="812678" cy="908809"/>
              <a:chOff x="2180275" y="-47850"/>
              <a:chExt cx="812625" cy="908750"/>
            </a:xfrm>
          </p:grpSpPr>
          <p:sp>
            <p:nvSpPr>
              <p:cNvPr id="373" name="Google Shape;373;p6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" name="Google Shape;391;p6"/>
            <p:cNvGrpSpPr/>
            <p:nvPr/>
          </p:nvGrpSpPr>
          <p:grpSpPr>
            <a:xfrm rot="9460325">
              <a:off x="8178123" y="4584462"/>
              <a:ext cx="824375" cy="921890"/>
              <a:chOff x="2180275" y="-47850"/>
              <a:chExt cx="812625" cy="908750"/>
            </a:xfrm>
          </p:grpSpPr>
          <p:sp>
            <p:nvSpPr>
              <p:cNvPr id="392" name="Google Shape;392;p6"/>
              <p:cNvSpPr/>
              <p:nvPr/>
            </p:nvSpPr>
            <p:spPr>
              <a:xfrm>
                <a:off x="2722850" y="650400"/>
                <a:ext cx="270050" cy="184225"/>
              </a:xfrm>
              <a:custGeom>
                <a:rect b="b" l="l" r="r" t="t"/>
                <a:pathLst>
                  <a:path extrusionOk="0" h="7369" w="10802">
                    <a:moveTo>
                      <a:pt x="0" y="0"/>
                    </a:moveTo>
                    <a:lnTo>
                      <a:pt x="0" y="0"/>
                    </a:lnTo>
                    <a:cubicBezTo>
                      <a:pt x="1572" y="1393"/>
                      <a:pt x="2566" y="3362"/>
                      <a:pt x="4078" y="4894"/>
                    </a:cubicBezTo>
                    <a:cubicBezTo>
                      <a:pt x="5232" y="6047"/>
                      <a:pt x="6565" y="7102"/>
                      <a:pt x="8196" y="7340"/>
                    </a:cubicBezTo>
                    <a:cubicBezTo>
                      <a:pt x="8329" y="7359"/>
                      <a:pt x="8467" y="7368"/>
                      <a:pt x="8608" y="7368"/>
                    </a:cubicBezTo>
                    <a:cubicBezTo>
                      <a:pt x="9392" y="7368"/>
                      <a:pt x="10236" y="7074"/>
                      <a:pt x="10523" y="6366"/>
                    </a:cubicBezTo>
                    <a:cubicBezTo>
                      <a:pt x="10802" y="5689"/>
                      <a:pt x="10523" y="4914"/>
                      <a:pt x="10086" y="4357"/>
                    </a:cubicBezTo>
                    <a:cubicBezTo>
                      <a:pt x="9429" y="3521"/>
                      <a:pt x="8435" y="3004"/>
                      <a:pt x="7460" y="2626"/>
                    </a:cubicBezTo>
                    <a:cubicBezTo>
                      <a:pt x="5093" y="1452"/>
                      <a:pt x="2347" y="133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2184750" y="178425"/>
                <a:ext cx="114900" cy="331200"/>
              </a:xfrm>
              <a:custGeom>
                <a:rect b="b" l="l" r="r" t="t"/>
                <a:pathLst>
                  <a:path extrusionOk="0" h="13248" w="4596">
                    <a:moveTo>
                      <a:pt x="3561" y="1"/>
                    </a:moveTo>
                    <a:lnTo>
                      <a:pt x="3561" y="1"/>
                    </a:lnTo>
                    <a:cubicBezTo>
                      <a:pt x="1134" y="1433"/>
                      <a:pt x="199" y="5889"/>
                      <a:pt x="80" y="8435"/>
                    </a:cubicBezTo>
                    <a:cubicBezTo>
                      <a:pt x="0" y="9927"/>
                      <a:pt x="219" y="11559"/>
                      <a:pt x="1293" y="12593"/>
                    </a:cubicBezTo>
                    <a:cubicBezTo>
                      <a:pt x="1711" y="12984"/>
                      <a:pt x="2299" y="13247"/>
                      <a:pt x="2863" y="13247"/>
                    </a:cubicBezTo>
                    <a:cubicBezTo>
                      <a:pt x="3158" y="13247"/>
                      <a:pt x="3447" y="13175"/>
                      <a:pt x="3700" y="13011"/>
                    </a:cubicBezTo>
                    <a:cubicBezTo>
                      <a:pt x="4456" y="12533"/>
                      <a:pt x="4595" y="11519"/>
                      <a:pt x="4576" y="10643"/>
                    </a:cubicBezTo>
                    <a:cubicBezTo>
                      <a:pt x="4496" y="8873"/>
                      <a:pt x="3879" y="7182"/>
                      <a:pt x="3481" y="5451"/>
                    </a:cubicBezTo>
                    <a:cubicBezTo>
                      <a:pt x="3004" y="3442"/>
                      <a:pt x="3382" y="1911"/>
                      <a:pt x="3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2285700" y="120125"/>
                <a:ext cx="335225" cy="124025"/>
              </a:xfrm>
              <a:custGeom>
                <a:rect b="b" l="l" r="r" t="t"/>
                <a:pathLst>
                  <a:path extrusionOk="0" h="4961" w="13409">
                    <a:moveTo>
                      <a:pt x="7144" y="1"/>
                    </a:moveTo>
                    <a:cubicBezTo>
                      <a:pt x="4625" y="1"/>
                      <a:pt x="1445" y="499"/>
                      <a:pt x="0" y="2214"/>
                    </a:cubicBezTo>
                    <a:cubicBezTo>
                      <a:pt x="1930" y="2333"/>
                      <a:pt x="3482" y="2214"/>
                      <a:pt x="5411" y="2969"/>
                    </a:cubicBezTo>
                    <a:cubicBezTo>
                      <a:pt x="7042" y="3646"/>
                      <a:pt x="8634" y="4521"/>
                      <a:pt x="10384" y="4859"/>
                    </a:cubicBezTo>
                    <a:cubicBezTo>
                      <a:pt x="10668" y="4920"/>
                      <a:pt x="10977" y="4960"/>
                      <a:pt x="11284" y="4960"/>
                    </a:cubicBezTo>
                    <a:cubicBezTo>
                      <a:pt x="11881" y="4960"/>
                      <a:pt x="12470" y="4809"/>
                      <a:pt x="12851" y="4362"/>
                    </a:cubicBezTo>
                    <a:cubicBezTo>
                      <a:pt x="13408" y="3725"/>
                      <a:pt x="13289" y="2651"/>
                      <a:pt x="12791" y="1935"/>
                    </a:cubicBezTo>
                    <a:cubicBezTo>
                      <a:pt x="11956" y="722"/>
                      <a:pt x="10365" y="244"/>
                      <a:pt x="8892" y="85"/>
                    </a:cubicBezTo>
                    <a:cubicBezTo>
                      <a:pt x="8378" y="33"/>
                      <a:pt x="7782" y="1"/>
                      <a:pt x="7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2320025" y="350000"/>
                <a:ext cx="123350" cy="331575"/>
              </a:xfrm>
              <a:custGeom>
                <a:rect b="b" l="l" r="r" t="t"/>
                <a:pathLst>
                  <a:path extrusionOk="0" h="13263" w="4934">
                    <a:moveTo>
                      <a:pt x="2825" y="1"/>
                    </a:moveTo>
                    <a:cubicBezTo>
                      <a:pt x="557" y="1652"/>
                      <a:pt x="0" y="6168"/>
                      <a:pt x="139" y="8734"/>
                    </a:cubicBezTo>
                    <a:cubicBezTo>
                      <a:pt x="179" y="10226"/>
                      <a:pt x="557" y="11837"/>
                      <a:pt x="1731" y="12732"/>
                    </a:cubicBezTo>
                    <a:cubicBezTo>
                      <a:pt x="2127" y="13059"/>
                      <a:pt x="2654" y="13262"/>
                      <a:pt x="3163" y="13262"/>
                    </a:cubicBezTo>
                    <a:cubicBezTo>
                      <a:pt x="3521" y="13262"/>
                      <a:pt x="3870" y="13161"/>
                      <a:pt x="4158" y="12931"/>
                    </a:cubicBezTo>
                    <a:cubicBezTo>
                      <a:pt x="4854" y="12394"/>
                      <a:pt x="4933" y="11360"/>
                      <a:pt x="4794" y="10504"/>
                    </a:cubicBezTo>
                    <a:cubicBezTo>
                      <a:pt x="4555" y="8734"/>
                      <a:pt x="3800" y="7122"/>
                      <a:pt x="3243" y="5432"/>
                    </a:cubicBezTo>
                    <a:cubicBezTo>
                      <a:pt x="2586" y="3482"/>
                      <a:pt x="2825" y="191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2402075" y="272875"/>
                <a:ext cx="337700" cy="117250"/>
              </a:xfrm>
              <a:custGeom>
                <a:rect b="b" l="l" r="r" t="t"/>
                <a:pathLst>
                  <a:path extrusionOk="0" h="4690" w="13508">
                    <a:moveTo>
                      <a:pt x="8437" y="1"/>
                    </a:moveTo>
                    <a:cubicBezTo>
                      <a:pt x="5877" y="1"/>
                      <a:pt x="1566" y="685"/>
                      <a:pt x="0" y="2967"/>
                    </a:cubicBezTo>
                    <a:cubicBezTo>
                      <a:pt x="975" y="2937"/>
                      <a:pt x="1840" y="2857"/>
                      <a:pt x="2711" y="2857"/>
                    </a:cubicBezTo>
                    <a:cubicBezTo>
                      <a:pt x="3581" y="2857"/>
                      <a:pt x="4456" y="2937"/>
                      <a:pt x="5451" y="3225"/>
                    </a:cubicBezTo>
                    <a:cubicBezTo>
                      <a:pt x="7162" y="3762"/>
                      <a:pt x="8813" y="4458"/>
                      <a:pt x="10583" y="4657"/>
                    </a:cubicBezTo>
                    <a:cubicBezTo>
                      <a:pt x="10759" y="4678"/>
                      <a:pt x="10943" y="4690"/>
                      <a:pt x="11128" y="4690"/>
                    </a:cubicBezTo>
                    <a:cubicBezTo>
                      <a:pt x="11842" y="4690"/>
                      <a:pt x="12579" y="4510"/>
                      <a:pt x="12990" y="3941"/>
                    </a:cubicBezTo>
                    <a:cubicBezTo>
                      <a:pt x="13507" y="3205"/>
                      <a:pt x="13289" y="2171"/>
                      <a:pt x="12712" y="1494"/>
                    </a:cubicBezTo>
                    <a:cubicBezTo>
                      <a:pt x="11777" y="361"/>
                      <a:pt x="10146" y="22"/>
                      <a:pt x="8654" y="2"/>
                    </a:cubicBezTo>
                    <a:cubicBezTo>
                      <a:pt x="8583" y="1"/>
                      <a:pt x="8511" y="1"/>
                      <a:pt x="8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2485625" y="498700"/>
                <a:ext cx="125350" cy="304650"/>
              </a:xfrm>
              <a:custGeom>
                <a:rect b="b" l="l" r="r" t="t"/>
                <a:pathLst>
                  <a:path extrusionOk="0" h="12186" w="5014">
                    <a:moveTo>
                      <a:pt x="1990" y="1"/>
                    </a:moveTo>
                    <a:cubicBezTo>
                      <a:pt x="80" y="1712"/>
                      <a:pt x="0" y="5949"/>
                      <a:pt x="319" y="8276"/>
                    </a:cubicBezTo>
                    <a:cubicBezTo>
                      <a:pt x="517" y="9649"/>
                      <a:pt x="995" y="11081"/>
                      <a:pt x="2169" y="11837"/>
                    </a:cubicBezTo>
                    <a:cubicBezTo>
                      <a:pt x="2531" y="12054"/>
                      <a:pt x="2964" y="12186"/>
                      <a:pt x="3379" y="12186"/>
                    </a:cubicBezTo>
                    <a:cubicBezTo>
                      <a:pt x="3762" y="12186"/>
                      <a:pt x="4130" y="12075"/>
                      <a:pt x="4416" y="11817"/>
                    </a:cubicBezTo>
                    <a:cubicBezTo>
                      <a:pt x="5013" y="11240"/>
                      <a:pt x="4993" y="10285"/>
                      <a:pt x="4794" y="9490"/>
                    </a:cubicBezTo>
                    <a:cubicBezTo>
                      <a:pt x="4416" y="7898"/>
                      <a:pt x="3561" y="6466"/>
                      <a:pt x="2885" y="4974"/>
                    </a:cubicBezTo>
                    <a:cubicBezTo>
                      <a:pt x="2089" y="3223"/>
                      <a:pt x="2149" y="1791"/>
                      <a:pt x="19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2546300" y="405125"/>
                <a:ext cx="312325" cy="103550"/>
              </a:xfrm>
              <a:custGeom>
                <a:rect b="b" l="l" r="r" t="t"/>
                <a:pathLst>
                  <a:path extrusionOk="0" h="4142" w="12493">
                    <a:moveTo>
                      <a:pt x="8551" y="0"/>
                    </a:moveTo>
                    <a:cubicBezTo>
                      <a:pt x="8271" y="0"/>
                      <a:pt x="7992" y="16"/>
                      <a:pt x="7719" y="44"/>
                    </a:cubicBezTo>
                    <a:cubicBezTo>
                      <a:pt x="5371" y="243"/>
                      <a:pt x="1273" y="1277"/>
                      <a:pt x="0" y="3545"/>
                    </a:cubicBezTo>
                    <a:cubicBezTo>
                      <a:pt x="1260" y="3389"/>
                      <a:pt x="2329" y="3143"/>
                      <a:pt x="3522" y="3143"/>
                    </a:cubicBezTo>
                    <a:cubicBezTo>
                      <a:pt x="4005" y="3143"/>
                      <a:pt x="4508" y="3183"/>
                      <a:pt x="5053" y="3286"/>
                    </a:cubicBezTo>
                    <a:cubicBezTo>
                      <a:pt x="6664" y="3624"/>
                      <a:pt x="8256" y="4142"/>
                      <a:pt x="9907" y="4142"/>
                    </a:cubicBezTo>
                    <a:cubicBezTo>
                      <a:pt x="10722" y="4142"/>
                      <a:pt x="11637" y="3943"/>
                      <a:pt x="12075" y="3246"/>
                    </a:cubicBezTo>
                    <a:cubicBezTo>
                      <a:pt x="12493" y="2550"/>
                      <a:pt x="12175" y="1595"/>
                      <a:pt x="11598" y="1038"/>
                    </a:cubicBezTo>
                    <a:cubicBezTo>
                      <a:pt x="10817" y="258"/>
                      <a:pt x="9679" y="0"/>
                      <a:pt x="8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2624875" y="606625"/>
                <a:ext cx="109925" cy="254275"/>
              </a:xfrm>
              <a:custGeom>
                <a:rect b="b" l="l" r="r" t="t"/>
                <a:pathLst>
                  <a:path extrusionOk="0" h="10171" w="4397">
                    <a:moveTo>
                      <a:pt x="1552" y="1"/>
                    </a:moveTo>
                    <a:cubicBezTo>
                      <a:pt x="0" y="1532"/>
                      <a:pt x="40" y="5053"/>
                      <a:pt x="398" y="7003"/>
                    </a:cubicBezTo>
                    <a:cubicBezTo>
                      <a:pt x="597" y="8137"/>
                      <a:pt x="1035" y="9330"/>
                      <a:pt x="2029" y="9907"/>
                    </a:cubicBezTo>
                    <a:cubicBezTo>
                      <a:pt x="2321" y="10072"/>
                      <a:pt x="2669" y="10171"/>
                      <a:pt x="3002" y="10171"/>
                    </a:cubicBezTo>
                    <a:cubicBezTo>
                      <a:pt x="3352" y="10171"/>
                      <a:pt x="3685" y="10062"/>
                      <a:pt x="3919" y="9808"/>
                    </a:cubicBezTo>
                    <a:cubicBezTo>
                      <a:pt x="4397" y="9310"/>
                      <a:pt x="4357" y="8534"/>
                      <a:pt x="4178" y="7858"/>
                    </a:cubicBezTo>
                    <a:cubicBezTo>
                      <a:pt x="3800" y="6545"/>
                      <a:pt x="3044" y="5372"/>
                      <a:pt x="2447" y="4138"/>
                    </a:cubicBezTo>
                    <a:cubicBezTo>
                      <a:pt x="1731" y="2686"/>
                      <a:pt x="1751" y="1492"/>
                      <a:pt x="1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2673100" y="522750"/>
                <a:ext cx="259125" cy="85400"/>
              </a:xfrm>
              <a:custGeom>
                <a:rect b="b" l="l" r="r" t="t"/>
                <a:pathLst>
                  <a:path extrusionOk="0" h="3416" w="10365">
                    <a:moveTo>
                      <a:pt x="7162" y="0"/>
                    </a:moveTo>
                    <a:cubicBezTo>
                      <a:pt x="6881" y="0"/>
                      <a:pt x="6600" y="20"/>
                      <a:pt x="6327" y="53"/>
                    </a:cubicBezTo>
                    <a:cubicBezTo>
                      <a:pt x="4357" y="312"/>
                      <a:pt x="976" y="1267"/>
                      <a:pt x="1" y="3196"/>
                    </a:cubicBezTo>
                    <a:cubicBezTo>
                      <a:pt x="1131" y="3013"/>
                      <a:pt x="2061" y="2760"/>
                      <a:pt x="3162" y="2760"/>
                    </a:cubicBezTo>
                    <a:cubicBezTo>
                      <a:pt x="3495" y="2760"/>
                      <a:pt x="3844" y="2783"/>
                      <a:pt x="4218" y="2838"/>
                    </a:cubicBezTo>
                    <a:cubicBezTo>
                      <a:pt x="5536" y="3052"/>
                      <a:pt x="6855" y="3416"/>
                      <a:pt x="8191" y="3416"/>
                    </a:cubicBezTo>
                    <a:cubicBezTo>
                      <a:pt x="8226" y="3416"/>
                      <a:pt x="8261" y="3416"/>
                      <a:pt x="8296" y="3415"/>
                    </a:cubicBezTo>
                    <a:cubicBezTo>
                      <a:pt x="8953" y="3395"/>
                      <a:pt x="9728" y="3216"/>
                      <a:pt x="10047" y="2619"/>
                    </a:cubicBezTo>
                    <a:cubicBezTo>
                      <a:pt x="10365" y="2023"/>
                      <a:pt x="10067" y="1247"/>
                      <a:pt x="9569" y="769"/>
                    </a:cubicBezTo>
                    <a:cubicBezTo>
                      <a:pt x="8935" y="196"/>
                      <a:pt x="8049" y="0"/>
                      <a:pt x="7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2180275" y="-47850"/>
                <a:ext cx="706200" cy="802700"/>
              </a:xfrm>
              <a:custGeom>
                <a:rect b="b" l="l" r="r" t="t"/>
                <a:pathLst>
                  <a:path extrusionOk="0" h="32108" w="28248">
                    <a:moveTo>
                      <a:pt x="0" y="1"/>
                    </a:moveTo>
                    <a:lnTo>
                      <a:pt x="0" y="1"/>
                    </a:lnTo>
                    <a:cubicBezTo>
                      <a:pt x="3939" y="14304"/>
                      <a:pt x="15497" y="25264"/>
                      <a:pt x="28248" y="32108"/>
                    </a:cubicBezTo>
                    <a:cubicBezTo>
                      <a:pt x="25164" y="30138"/>
                      <a:pt x="22181" y="28049"/>
                      <a:pt x="19356" y="25782"/>
                    </a:cubicBezTo>
                    <a:cubicBezTo>
                      <a:pt x="10842" y="19058"/>
                      <a:pt x="3660" y="1034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2644750" y="598675"/>
                <a:ext cx="34350" cy="189500"/>
              </a:xfrm>
              <a:custGeom>
                <a:rect b="b" l="l" r="r" t="t"/>
                <a:pathLst>
                  <a:path extrusionOk="0" h="7580" w="1374">
                    <a:moveTo>
                      <a:pt x="1175" y="0"/>
                    </a:moveTo>
                    <a:lnTo>
                      <a:pt x="1175" y="0"/>
                    </a:lnTo>
                    <a:cubicBezTo>
                      <a:pt x="1" y="2367"/>
                      <a:pt x="598" y="5172"/>
                      <a:pt x="1374" y="7579"/>
                    </a:cubicBezTo>
                    <a:cubicBezTo>
                      <a:pt x="916" y="5113"/>
                      <a:pt x="299" y="2447"/>
                      <a:pt x="1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2506500" y="490750"/>
                <a:ext cx="37325" cy="200450"/>
              </a:xfrm>
              <a:custGeom>
                <a:rect b="b" l="l" r="r" t="t"/>
                <a:pathLst>
                  <a:path extrusionOk="0" h="8018" w="1493">
                    <a:moveTo>
                      <a:pt x="1493" y="1"/>
                    </a:moveTo>
                    <a:cubicBezTo>
                      <a:pt x="1" y="2408"/>
                      <a:pt x="438" y="5411"/>
                      <a:pt x="1055" y="8017"/>
                    </a:cubicBezTo>
                    <a:cubicBezTo>
                      <a:pt x="757" y="5391"/>
                      <a:pt x="339" y="2487"/>
                      <a:pt x="1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2344875" y="344550"/>
                <a:ext cx="51750" cy="233750"/>
              </a:xfrm>
              <a:custGeom>
                <a:rect b="b" l="l" r="r" t="t"/>
                <a:pathLst>
                  <a:path extrusionOk="0" h="9350" w="2070">
                    <a:moveTo>
                      <a:pt x="2069" y="0"/>
                    </a:moveTo>
                    <a:lnTo>
                      <a:pt x="2069" y="0"/>
                    </a:lnTo>
                    <a:cubicBezTo>
                      <a:pt x="1" y="2626"/>
                      <a:pt x="259" y="6286"/>
                      <a:pt x="1055" y="9350"/>
                    </a:cubicBezTo>
                    <a:cubicBezTo>
                      <a:pt x="578" y="6207"/>
                      <a:pt x="279" y="2785"/>
                      <a:pt x="2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2233975" y="179425"/>
                <a:ext cx="46275" cy="205425"/>
              </a:xfrm>
              <a:custGeom>
                <a:rect b="b" l="l" r="r" t="t"/>
                <a:pathLst>
                  <a:path extrusionOk="0" h="8217" w="1851">
                    <a:moveTo>
                      <a:pt x="1851" y="1"/>
                    </a:moveTo>
                    <a:lnTo>
                      <a:pt x="1851" y="1"/>
                    </a:lnTo>
                    <a:cubicBezTo>
                      <a:pt x="1" y="2268"/>
                      <a:pt x="120" y="5491"/>
                      <a:pt x="617" y="8216"/>
                    </a:cubicBezTo>
                    <a:cubicBezTo>
                      <a:pt x="438" y="5451"/>
                      <a:pt x="299" y="2447"/>
                      <a:pt x="1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2679575" y="548575"/>
                <a:ext cx="170600" cy="47625"/>
              </a:xfrm>
              <a:custGeom>
                <a:rect b="b" l="l" r="r" t="t"/>
                <a:pathLst>
                  <a:path extrusionOk="0" h="1905" w="6824">
                    <a:moveTo>
                      <a:pt x="6004" y="1"/>
                    </a:moveTo>
                    <a:cubicBezTo>
                      <a:pt x="3892" y="1"/>
                      <a:pt x="1744" y="672"/>
                      <a:pt x="0" y="1905"/>
                    </a:cubicBezTo>
                    <a:cubicBezTo>
                      <a:pt x="2129" y="791"/>
                      <a:pt x="4456" y="174"/>
                      <a:pt x="6824" y="35"/>
                    </a:cubicBezTo>
                    <a:cubicBezTo>
                      <a:pt x="6552" y="12"/>
                      <a:pt x="6278" y="1"/>
                      <a:pt x="6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2542800" y="445700"/>
                <a:ext cx="146750" cy="50550"/>
              </a:xfrm>
              <a:custGeom>
                <a:rect b="b" l="l" r="r" t="t"/>
                <a:pathLst>
                  <a:path extrusionOk="0" h="2022" w="5870">
                    <a:moveTo>
                      <a:pt x="5185" y="0"/>
                    </a:moveTo>
                    <a:cubicBezTo>
                      <a:pt x="3289" y="0"/>
                      <a:pt x="1368" y="726"/>
                      <a:pt x="1" y="2021"/>
                    </a:cubicBezTo>
                    <a:cubicBezTo>
                      <a:pt x="1771" y="848"/>
                      <a:pt x="3781" y="151"/>
                      <a:pt x="5869" y="32"/>
                    </a:cubicBezTo>
                    <a:cubicBezTo>
                      <a:pt x="5642" y="11"/>
                      <a:pt x="5414" y="0"/>
                      <a:pt x="5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2400575" y="307375"/>
                <a:ext cx="192975" cy="40175"/>
              </a:xfrm>
              <a:custGeom>
                <a:rect b="b" l="l" r="r" t="t"/>
                <a:pathLst>
                  <a:path extrusionOk="0" h="1607" w="7719">
                    <a:moveTo>
                      <a:pt x="5779" y="1"/>
                    </a:moveTo>
                    <a:cubicBezTo>
                      <a:pt x="3758" y="1"/>
                      <a:pt x="1731" y="553"/>
                      <a:pt x="1" y="1606"/>
                    </a:cubicBezTo>
                    <a:cubicBezTo>
                      <a:pt x="2114" y="646"/>
                      <a:pt x="4427" y="145"/>
                      <a:pt x="6751" y="145"/>
                    </a:cubicBezTo>
                    <a:cubicBezTo>
                      <a:pt x="7074" y="145"/>
                      <a:pt x="7397" y="155"/>
                      <a:pt x="7719" y="174"/>
                    </a:cubicBezTo>
                    <a:cubicBezTo>
                      <a:pt x="7079" y="58"/>
                      <a:pt x="6429" y="1"/>
                      <a:pt x="5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2286200" y="139775"/>
                <a:ext cx="203425" cy="37200"/>
              </a:xfrm>
              <a:custGeom>
                <a:rect b="b" l="l" r="r" t="t"/>
                <a:pathLst>
                  <a:path extrusionOk="0" h="1488" w="8137">
                    <a:moveTo>
                      <a:pt x="4952" y="1"/>
                    </a:moveTo>
                    <a:cubicBezTo>
                      <a:pt x="3197" y="1"/>
                      <a:pt x="1436" y="506"/>
                      <a:pt x="0" y="1487"/>
                    </a:cubicBezTo>
                    <a:cubicBezTo>
                      <a:pt x="1633" y="664"/>
                      <a:pt x="3455" y="236"/>
                      <a:pt x="5285" y="236"/>
                    </a:cubicBezTo>
                    <a:cubicBezTo>
                      <a:pt x="6242" y="236"/>
                      <a:pt x="7201" y="353"/>
                      <a:pt x="8136" y="592"/>
                    </a:cubicBezTo>
                    <a:cubicBezTo>
                      <a:pt x="7130" y="196"/>
                      <a:pt x="6042" y="1"/>
                      <a:pt x="49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6"/>
            <p:cNvGrpSpPr/>
            <p:nvPr/>
          </p:nvGrpSpPr>
          <p:grpSpPr>
            <a:xfrm flipH="1" rot="-6957884">
              <a:off x="8790906" y="4677044"/>
              <a:ext cx="647223" cy="397277"/>
              <a:chOff x="3635425" y="69650"/>
              <a:chExt cx="965800" cy="592825"/>
            </a:xfrm>
          </p:grpSpPr>
          <p:sp>
            <p:nvSpPr>
              <p:cNvPr id="411" name="Google Shape;411;p6"/>
              <p:cNvSpPr/>
              <p:nvPr/>
            </p:nvSpPr>
            <p:spPr>
              <a:xfrm>
                <a:off x="3741350" y="90400"/>
                <a:ext cx="859875" cy="436675"/>
              </a:xfrm>
              <a:custGeom>
                <a:rect b="b" l="l" r="r" t="t"/>
                <a:pathLst>
                  <a:path extrusionOk="0" fill="none" h="17467" w="34395">
                    <a:moveTo>
                      <a:pt x="0" y="17467"/>
                    </a:moveTo>
                    <a:cubicBezTo>
                      <a:pt x="10464" y="9848"/>
                      <a:pt x="21723" y="2746"/>
                      <a:pt x="34395" y="1"/>
                    </a:cubicBezTo>
                  </a:path>
                </a:pathLst>
              </a:custGeom>
              <a:solidFill>
                <a:schemeClr val="dk1"/>
              </a:solidFill>
              <a:ln cap="flat" cmpd="sng" w="10450">
                <a:solidFill>
                  <a:srgbClr val="282922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3783125" y="468375"/>
                <a:ext cx="70150" cy="192650"/>
              </a:xfrm>
              <a:custGeom>
                <a:rect b="b" l="l" r="r" t="t"/>
                <a:pathLst>
                  <a:path extrusionOk="0" h="7706" w="2806">
                    <a:moveTo>
                      <a:pt x="2805" y="0"/>
                    </a:moveTo>
                    <a:cubicBezTo>
                      <a:pt x="2805" y="1"/>
                      <a:pt x="279" y="5471"/>
                      <a:pt x="140" y="6167"/>
                    </a:cubicBezTo>
                    <a:cubicBezTo>
                      <a:pt x="0" y="6843"/>
                      <a:pt x="418" y="7520"/>
                      <a:pt x="1114" y="7679"/>
                    </a:cubicBezTo>
                    <a:cubicBezTo>
                      <a:pt x="1204" y="7697"/>
                      <a:pt x="1294" y="7706"/>
                      <a:pt x="1382" y="7706"/>
                    </a:cubicBezTo>
                    <a:cubicBezTo>
                      <a:pt x="1976" y="7706"/>
                      <a:pt x="2505" y="7310"/>
                      <a:pt x="2626" y="6704"/>
                    </a:cubicBezTo>
                    <a:cubicBezTo>
                      <a:pt x="2785" y="6008"/>
                      <a:pt x="2805" y="1"/>
                      <a:pt x="28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3865675" y="221850"/>
                <a:ext cx="70150" cy="192825"/>
              </a:xfrm>
              <a:custGeom>
                <a:rect b="b" l="l" r="r" t="t"/>
                <a:pathLst>
                  <a:path extrusionOk="0" h="7713" w="2806">
                    <a:moveTo>
                      <a:pt x="1396" y="1"/>
                    </a:moveTo>
                    <a:cubicBezTo>
                      <a:pt x="813" y="1"/>
                      <a:pt x="299" y="395"/>
                      <a:pt x="180" y="1009"/>
                    </a:cubicBezTo>
                    <a:cubicBezTo>
                      <a:pt x="20" y="1685"/>
                      <a:pt x="0" y="7713"/>
                      <a:pt x="0" y="7713"/>
                    </a:cubicBezTo>
                    <a:cubicBezTo>
                      <a:pt x="0" y="7713"/>
                      <a:pt x="2507" y="2242"/>
                      <a:pt x="2666" y="1546"/>
                    </a:cubicBezTo>
                    <a:cubicBezTo>
                      <a:pt x="2805" y="850"/>
                      <a:pt x="2388" y="174"/>
                      <a:pt x="1691" y="34"/>
                    </a:cubicBezTo>
                    <a:cubicBezTo>
                      <a:pt x="1592" y="12"/>
                      <a:pt x="1493" y="1"/>
                      <a:pt x="13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>
                <a:off x="3874125" y="464400"/>
                <a:ext cx="125350" cy="170850"/>
              </a:xfrm>
              <a:custGeom>
                <a:rect b="b" l="l" r="r" t="t"/>
                <a:pathLst>
                  <a:path extrusionOk="0" h="6834" w="5014">
                    <a:moveTo>
                      <a:pt x="1" y="0"/>
                    </a:moveTo>
                    <a:cubicBezTo>
                      <a:pt x="1" y="1"/>
                      <a:pt x="2089" y="5650"/>
                      <a:pt x="2487" y="6247"/>
                    </a:cubicBezTo>
                    <a:cubicBezTo>
                      <a:pt x="2731" y="6631"/>
                      <a:pt x="3147" y="6834"/>
                      <a:pt x="3573" y="6834"/>
                    </a:cubicBezTo>
                    <a:cubicBezTo>
                      <a:pt x="3808" y="6834"/>
                      <a:pt x="4045" y="6772"/>
                      <a:pt x="4258" y="6644"/>
                    </a:cubicBezTo>
                    <a:cubicBezTo>
                      <a:pt x="4835" y="6266"/>
                      <a:pt x="5014" y="5471"/>
                      <a:pt x="4636" y="4874"/>
                    </a:cubicBezTo>
                    <a:cubicBezTo>
                      <a:pt x="4258" y="4277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>
                <a:off x="3719475" y="247575"/>
                <a:ext cx="125825" cy="171100"/>
              </a:xfrm>
              <a:custGeom>
                <a:rect b="b" l="l" r="r" t="t"/>
                <a:pathLst>
                  <a:path extrusionOk="0" h="6844" w="5033">
                    <a:moveTo>
                      <a:pt x="1459" y="1"/>
                    </a:moveTo>
                    <a:cubicBezTo>
                      <a:pt x="1225" y="1"/>
                      <a:pt x="988" y="65"/>
                      <a:pt x="776" y="199"/>
                    </a:cubicBezTo>
                    <a:cubicBezTo>
                      <a:pt x="179" y="577"/>
                      <a:pt x="0" y="1373"/>
                      <a:pt x="398" y="1969"/>
                    </a:cubicBezTo>
                    <a:cubicBezTo>
                      <a:pt x="776" y="2566"/>
                      <a:pt x="5033" y="6843"/>
                      <a:pt x="5033" y="6843"/>
                    </a:cubicBezTo>
                    <a:cubicBezTo>
                      <a:pt x="5033" y="6843"/>
                      <a:pt x="2944" y="1194"/>
                      <a:pt x="2546" y="597"/>
                    </a:cubicBezTo>
                    <a:cubicBezTo>
                      <a:pt x="2303" y="212"/>
                      <a:pt x="1885" y="1"/>
                      <a:pt x="1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>
                <a:off x="3660775" y="456425"/>
                <a:ext cx="175575" cy="120425"/>
              </a:xfrm>
              <a:custGeom>
                <a:rect b="b" l="l" r="r" t="t"/>
                <a:pathLst>
                  <a:path extrusionOk="0" h="4817" w="7023">
                    <a:moveTo>
                      <a:pt x="7023" y="1"/>
                    </a:moveTo>
                    <a:cubicBezTo>
                      <a:pt x="7022" y="1"/>
                      <a:pt x="1373" y="2090"/>
                      <a:pt x="777" y="2487"/>
                    </a:cubicBezTo>
                    <a:cubicBezTo>
                      <a:pt x="180" y="2865"/>
                      <a:pt x="1" y="3661"/>
                      <a:pt x="379" y="4258"/>
                    </a:cubicBezTo>
                    <a:cubicBezTo>
                      <a:pt x="621" y="4614"/>
                      <a:pt x="1033" y="4816"/>
                      <a:pt x="1456" y="4816"/>
                    </a:cubicBezTo>
                    <a:cubicBezTo>
                      <a:pt x="1693" y="4816"/>
                      <a:pt x="1934" y="4752"/>
                      <a:pt x="2149" y="4616"/>
                    </a:cubicBezTo>
                    <a:cubicBezTo>
                      <a:pt x="2746" y="4258"/>
                      <a:pt x="7023" y="1"/>
                      <a:pt x="7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>
                <a:off x="3883075" y="305750"/>
                <a:ext cx="175075" cy="120875"/>
              </a:xfrm>
              <a:custGeom>
                <a:rect b="b" l="l" r="r" t="t"/>
                <a:pathLst>
                  <a:path extrusionOk="0" h="4835" w="7003">
                    <a:moveTo>
                      <a:pt x="5549" y="0"/>
                    </a:moveTo>
                    <a:cubicBezTo>
                      <a:pt x="5315" y="0"/>
                      <a:pt x="5081" y="64"/>
                      <a:pt x="4874" y="199"/>
                    </a:cubicBezTo>
                    <a:cubicBezTo>
                      <a:pt x="4278" y="577"/>
                      <a:pt x="1" y="4834"/>
                      <a:pt x="1" y="4834"/>
                    </a:cubicBezTo>
                    <a:cubicBezTo>
                      <a:pt x="1" y="4834"/>
                      <a:pt x="5630" y="2746"/>
                      <a:pt x="6247" y="2348"/>
                    </a:cubicBezTo>
                    <a:cubicBezTo>
                      <a:pt x="6824" y="1970"/>
                      <a:pt x="7003" y="1174"/>
                      <a:pt x="6645" y="577"/>
                    </a:cubicBezTo>
                    <a:cubicBezTo>
                      <a:pt x="6389" y="207"/>
                      <a:pt x="5969" y="0"/>
                      <a:pt x="55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6"/>
              <p:cNvSpPr/>
              <p:nvPr/>
            </p:nvSpPr>
            <p:spPr>
              <a:xfrm>
                <a:off x="3886075" y="447475"/>
                <a:ext cx="195950" cy="67350"/>
              </a:xfrm>
              <a:custGeom>
                <a:rect b="b" l="l" r="r" t="t"/>
                <a:pathLst>
                  <a:path extrusionOk="0" h="2694" w="7838">
                    <a:moveTo>
                      <a:pt x="0" y="1"/>
                    </a:moveTo>
                    <a:cubicBezTo>
                      <a:pt x="0" y="1"/>
                      <a:pt x="5471" y="2527"/>
                      <a:pt x="6167" y="2666"/>
                    </a:cubicBezTo>
                    <a:cubicBezTo>
                      <a:pt x="6257" y="2684"/>
                      <a:pt x="6346" y="2693"/>
                      <a:pt x="6435" y="2693"/>
                    </a:cubicBezTo>
                    <a:cubicBezTo>
                      <a:pt x="7029" y="2693"/>
                      <a:pt x="7557" y="2298"/>
                      <a:pt x="7679" y="1692"/>
                    </a:cubicBezTo>
                    <a:cubicBezTo>
                      <a:pt x="7838" y="995"/>
                      <a:pt x="7420" y="339"/>
                      <a:pt x="6724" y="180"/>
                    </a:cubicBezTo>
                    <a:cubicBezTo>
                      <a:pt x="6028" y="2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6"/>
              <p:cNvSpPr/>
              <p:nvPr/>
            </p:nvSpPr>
            <p:spPr>
              <a:xfrm>
                <a:off x="3636900" y="368075"/>
                <a:ext cx="195975" cy="67000"/>
              </a:xfrm>
              <a:custGeom>
                <a:rect b="b" l="l" r="r" t="t"/>
                <a:pathLst>
                  <a:path extrusionOk="0" h="2680" w="7839">
                    <a:moveTo>
                      <a:pt x="1357" y="0"/>
                    </a:moveTo>
                    <a:cubicBezTo>
                      <a:pt x="778" y="0"/>
                      <a:pt x="276" y="392"/>
                      <a:pt x="140" y="989"/>
                    </a:cubicBezTo>
                    <a:cubicBezTo>
                      <a:pt x="1" y="1685"/>
                      <a:pt x="419" y="2361"/>
                      <a:pt x="1115" y="2520"/>
                    </a:cubicBezTo>
                    <a:cubicBezTo>
                      <a:pt x="1811" y="2660"/>
                      <a:pt x="7839" y="2680"/>
                      <a:pt x="7839" y="2680"/>
                    </a:cubicBezTo>
                    <a:cubicBezTo>
                      <a:pt x="7839" y="2680"/>
                      <a:pt x="2368" y="173"/>
                      <a:pt x="1652" y="34"/>
                    </a:cubicBezTo>
                    <a:cubicBezTo>
                      <a:pt x="1552" y="11"/>
                      <a:pt x="1453" y="0"/>
                      <a:pt x="1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"/>
              <p:cNvSpPr/>
              <p:nvPr/>
            </p:nvSpPr>
            <p:spPr>
              <a:xfrm>
                <a:off x="3713500" y="464400"/>
                <a:ext cx="130325" cy="166675"/>
              </a:xfrm>
              <a:custGeom>
                <a:rect b="b" l="l" r="r" t="t"/>
                <a:pathLst>
                  <a:path extrusionOk="0" h="6667" w="5213">
                    <a:moveTo>
                      <a:pt x="5212" y="0"/>
                    </a:moveTo>
                    <a:cubicBezTo>
                      <a:pt x="5212" y="1"/>
                      <a:pt x="816" y="4098"/>
                      <a:pt x="398" y="4675"/>
                    </a:cubicBezTo>
                    <a:cubicBezTo>
                      <a:pt x="0" y="5252"/>
                      <a:pt x="140" y="6048"/>
                      <a:pt x="716" y="6445"/>
                    </a:cubicBezTo>
                    <a:cubicBezTo>
                      <a:pt x="934" y="6596"/>
                      <a:pt x="1180" y="6666"/>
                      <a:pt x="1425" y="6666"/>
                    </a:cubicBezTo>
                    <a:cubicBezTo>
                      <a:pt x="1828" y="6666"/>
                      <a:pt x="2227" y="6474"/>
                      <a:pt x="2487" y="6127"/>
                    </a:cubicBezTo>
                    <a:cubicBezTo>
                      <a:pt x="2885" y="5550"/>
                      <a:pt x="5212" y="1"/>
                      <a:pt x="5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6"/>
              <p:cNvSpPr/>
              <p:nvPr/>
            </p:nvSpPr>
            <p:spPr>
              <a:xfrm>
                <a:off x="3875625" y="251850"/>
                <a:ext cx="130325" cy="166825"/>
              </a:xfrm>
              <a:custGeom>
                <a:rect b="b" l="l" r="r" t="t"/>
                <a:pathLst>
                  <a:path extrusionOk="0" h="6673" w="5213">
                    <a:moveTo>
                      <a:pt x="3770" y="0"/>
                    </a:moveTo>
                    <a:cubicBezTo>
                      <a:pt x="3367" y="0"/>
                      <a:pt x="2971" y="190"/>
                      <a:pt x="2726" y="545"/>
                    </a:cubicBezTo>
                    <a:cubicBezTo>
                      <a:pt x="2328" y="1122"/>
                      <a:pt x="0" y="6672"/>
                      <a:pt x="0" y="6672"/>
                    </a:cubicBezTo>
                    <a:cubicBezTo>
                      <a:pt x="0" y="6672"/>
                      <a:pt x="4397" y="2554"/>
                      <a:pt x="4814" y="1977"/>
                    </a:cubicBezTo>
                    <a:cubicBezTo>
                      <a:pt x="5212" y="1420"/>
                      <a:pt x="5073" y="625"/>
                      <a:pt x="4496" y="227"/>
                    </a:cubicBezTo>
                    <a:cubicBezTo>
                      <a:pt x="4275" y="74"/>
                      <a:pt x="4021" y="0"/>
                      <a:pt x="3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6"/>
              <p:cNvSpPr/>
              <p:nvPr/>
            </p:nvSpPr>
            <p:spPr>
              <a:xfrm>
                <a:off x="3858700" y="468875"/>
                <a:ext cx="68175" cy="193600"/>
              </a:xfrm>
              <a:custGeom>
                <a:rect b="b" l="l" r="r" t="t"/>
                <a:pathLst>
                  <a:path extrusionOk="0" h="7744" w="2727">
                    <a:moveTo>
                      <a:pt x="220" y="0"/>
                    </a:moveTo>
                    <a:cubicBezTo>
                      <a:pt x="220" y="0"/>
                      <a:pt x="1" y="6008"/>
                      <a:pt x="120" y="6704"/>
                    </a:cubicBezTo>
                    <a:cubicBezTo>
                      <a:pt x="243" y="7316"/>
                      <a:pt x="749" y="7744"/>
                      <a:pt x="1343" y="7744"/>
                    </a:cubicBezTo>
                    <a:cubicBezTo>
                      <a:pt x="1425" y="7744"/>
                      <a:pt x="1508" y="7735"/>
                      <a:pt x="1592" y="7719"/>
                    </a:cubicBezTo>
                    <a:cubicBezTo>
                      <a:pt x="2289" y="7599"/>
                      <a:pt x="2726" y="6963"/>
                      <a:pt x="2647" y="6266"/>
                    </a:cubicBezTo>
                    <a:cubicBezTo>
                      <a:pt x="2507" y="5570"/>
                      <a:pt x="22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"/>
              <p:cNvSpPr/>
              <p:nvPr/>
            </p:nvSpPr>
            <p:spPr>
              <a:xfrm>
                <a:off x="3791575" y="220225"/>
                <a:ext cx="69150" cy="193975"/>
              </a:xfrm>
              <a:custGeom>
                <a:rect b="b" l="l" r="r" t="t"/>
                <a:pathLst>
                  <a:path extrusionOk="0" h="7759" w="2766">
                    <a:moveTo>
                      <a:pt x="1402" y="0"/>
                    </a:moveTo>
                    <a:cubicBezTo>
                      <a:pt x="1327" y="0"/>
                      <a:pt x="1251" y="7"/>
                      <a:pt x="1174" y="20"/>
                    </a:cubicBezTo>
                    <a:cubicBezTo>
                      <a:pt x="438" y="139"/>
                      <a:pt x="0" y="796"/>
                      <a:pt x="120" y="1492"/>
                    </a:cubicBezTo>
                    <a:cubicBezTo>
                      <a:pt x="259" y="2188"/>
                      <a:pt x="2547" y="7758"/>
                      <a:pt x="2547" y="7758"/>
                    </a:cubicBezTo>
                    <a:cubicBezTo>
                      <a:pt x="2547" y="7758"/>
                      <a:pt x="2766" y="1731"/>
                      <a:pt x="2646" y="1034"/>
                    </a:cubicBezTo>
                    <a:cubicBezTo>
                      <a:pt x="2522" y="415"/>
                      <a:pt x="2005" y="0"/>
                      <a:pt x="14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6"/>
              <p:cNvSpPr/>
              <p:nvPr/>
            </p:nvSpPr>
            <p:spPr>
              <a:xfrm>
                <a:off x="3635425" y="442425"/>
                <a:ext cx="196450" cy="64250"/>
              </a:xfrm>
              <a:custGeom>
                <a:rect b="b" l="l" r="r" t="t"/>
                <a:pathLst>
                  <a:path extrusionOk="0" h="2570" w="7858">
                    <a:moveTo>
                      <a:pt x="2308" y="0"/>
                    </a:moveTo>
                    <a:cubicBezTo>
                      <a:pt x="1739" y="0"/>
                      <a:pt x="1311" y="12"/>
                      <a:pt x="1154" y="44"/>
                    </a:cubicBezTo>
                    <a:cubicBezTo>
                      <a:pt x="458" y="163"/>
                      <a:pt x="0" y="800"/>
                      <a:pt x="120" y="1496"/>
                    </a:cubicBezTo>
                    <a:cubicBezTo>
                      <a:pt x="243" y="2151"/>
                      <a:pt x="793" y="2570"/>
                      <a:pt x="1375" y="2570"/>
                    </a:cubicBezTo>
                    <a:cubicBezTo>
                      <a:pt x="1447" y="2570"/>
                      <a:pt x="1519" y="2563"/>
                      <a:pt x="1592" y="2550"/>
                    </a:cubicBezTo>
                    <a:cubicBezTo>
                      <a:pt x="2288" y="2431"/>
                      <a:pt x="7858" y="143"/>
                      <a:pt x="7858" y="143"/>
                    </a:cubicBezTo>
                    <a:cubicBezTo>
                      <a:pt x="7858" y="143"/>
                      <a:pt x="4257" y="0"/>
                      <a:pt x="23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6"/>
              <p:cNvSpPr/>
              <p:nvPr/>
            </p:nvSpPr>
            <p:spPr>
              <a:xfrm>
                <a:off x="3886550" y="376375"/>
                <a:ext cx="196475" cy="64075"/>
              </a:xfrm>
              <a:custGeom>
                <a:rect b="b" l="l" r="r" t="t"/>
                <a:pathLst>
                  <a:path extrusionOk="0" h="2563" w="7859">
                    <a:moveTo>
                      <a:pt x="6495" y="1"/>
                    </a:moveTo>
                    <a:cubicBezTo>
                      <a:pt x="6420" y="1"/>
                      <a:pt x="6344" y="7"/>
                      <a:pt x="6267" y="20"/>
                    </a:cubicBezTo>
                    <a:cubicBezTo>
                      <a:pt x="5571" y="139"/>
                      <a:pt x="1" y="2427"/>
                      <a:pt x="1" y="2427"/>
                    </a:cubicBezTo>
                    <a:cubicBezTo>
                      <a:pt x="1" y="2427"/>
                      <a:pt x="3722" y="2562"/>
                      <a:pt x="5654" y="2562"/>
                    </a:cubicBezTo>
                    <a:cubicBezTo>
                      <a:pt x="6182" y="2562"/>
                      <a:pt x="6576" y="2552"/>
                      <a:pt x="6725" y="2527"/>
                    </a:cubicBezTo>
                    <a:cubicBezTo>
                      <a:pt x="7421" y="2407"/>
                      <a:pt x="7859" y="1751"/>
                      <a:pt x="7739" y="1054"/>
                    </a:cubicBezTo>
                    <a:cubicBezTo>
                      <a:pt x="7633" y="417"/>
                      <a:pt x="7102" y="1"/>
                      <a:pt x="6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"/>
              <p:cNvSpPr/>
              <p:nvPr/>
            </p:nvSpPr>
            <p:spPr>
              <a:xfrm>
                <a:off x="3882575" y="456925"/>
                <a:ext cx="170625" cy="126500"/>
              </a:xfrm>
              <a:custGeom>
                <a:rect b="b" l="l" r="r" t="t"/>
                <a:pathLst>
                  <a:path extrusionOk="0" h="5060" w="6825">
                    <a:moveTo>
                      <a:pt x="1" y="1"/>
                    </a:moveTo>
                    <a:cubicBezTo>
                      <a:pt x="1" y="1"/>
                      <a:pt x="4099" y="4437"/>
                      <a:pt x="4676" y="4835"/>
                    </a:cubicBezTo>
                    <a:cubicBezTo>
                      <a:pt x="4888" y="4986"/>
                      <a:pt x="5135" y="5060"/>
                      <a:pt x="5381" y="5060"/>
                    </a:cubicBezTo>
                    <a:cubicBezTo>
                      <a:pt x="5781" y="5060"/>
                      <a:pt x="6180" y="4866"/>
                      <a:pt x="6426" y="4497"/>
                    </a:cubicBezTo>
                    <a:cubicBezTo>
                      <a:pt x="6824" y="3940"/>
                      <a:pt x="6685" y="3164"/>
                      <a:pt x="6108" y="2746"/>
                    </a:cubicBezTo>
                    <a:cubicBezTo>
                      <a:pt x="5531" y="2348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6"/>
              <p:cNvSpPr/>
              <p:nvPr/>
            </p:nvSpPr>
            <p:spPr>
              <a:xfrm>
                <a:off x="3665250" y="299725"/>
                <a:ext cx="171100" cy="126400"/>
              </a:xfrm>
              <a:custGeom>
                <a:rect b="b" l="l" r="r" t="t"/>
                <a:pathLst>
                  <a:path extrusionOk="0" h="5056" w="6844">
                    <a:moveTo>
                      <a:pt x="1455" y="1"/>
                    </a:moveTo>
                    <a:cubicBezTo>
                      <a:pt x="1048" y="1"/>
                      <a:pt x="646" y="193"/>
                      <a:pt x="399" y="540"/>
                    </a:cubicBezTo>
                    <a:cubicBezTo>
                      <a:pt x="1" y="1117"/>
                      <a:pt x="160" y="1912"/>
                      <a:pt x="737" y="2310"/>
                    </a:cubicBezTo>
                    <a:cubicBezTo>
                      <a:pt x="1294" y="2708"/>
                      <a:pt x="6844" y="5055"/>
                      <a:pt x="6844" y="5055"/>
                    </a:cubicBezTo>
                    <a:cubicBezTo>
                      <a:pt x="6844" y="5055"/>
                      <a:pt x="2746" y="639"/>
                      <a:pt x="2169" y="222"/>
                    </a:cubicBezTo>
                    <a:cubicBezTo>
                      <a:pt x="1951" y="71"/>
                      <a:pt x="1702" y="1"/>
                      <a:pt x="14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>
                <a:off x="3793075" y="382575"/>
                <a:ext cx="133300" cy="117275"/>
              </a:xfrm>
              <a:custGeom>
                <a:rect b="b" l="l" r="r" t="t"/>
                <a:pathLst>
                  <a:path extrusionOk="0" h="4691" w="5332">
                    <a:moveTo>
                      <a:pt x="2669" y="0"/>
                    </a:moveTo>
                    <a:cubicBezTo>
                      <a:pt x="2240" y="0"/>
                      <a:pt x="1804" y="119"/>
                      <a:pt x="1413" y="369"/>
                    </a:cubicBezTo>
                    <a:cubicBezTo>
                      <a:pt x="318" y="1065"/>
                      <a:pt x="0" y="2497"/>
                      <a:pt x="696" y="3591"/>
                    </a:cubicBezTo>
                    <a:cubicBezTo>
                      <a:pt x="1134" y="4299"/>
                      <a:pt x="1896" y="4690"/>
                      <a:pt x="2675" y="4690"/>
                    </a:cubicBezTo>
                    <a:cubicBezTo>
                      <a:pt x="3101" y="4690"/>
                      <a:pt x="3532" y="4574"/>
                      <a:pt x="3919" y="4328"/>
                    </a:cubicBezTo>
                    <a:cubicBezTo>
                      <a:pt x="5013" y="3631"/>
                      <a:pt x="5331" y="2179"/>
                      <a:pt x="4635" y="1085"/>
                    </a:cubicBezTo>
                    <a:cubicBezTo>
                      <a:pt x="4188" y="383"/>
                      <a:pt x="3438" y="0"/>
                      <a:pt x="26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>
                <a:off x="4119300" y="154075"/>
                <a:ext cx="281525" cy="399950"/>
              </a:xfrm>
              <a:custGeom>
                <a:rect b="b" l="l" r="r" t="t"/>
                <a:pathLst>
                  <a:path extrusionOk="0" h="15998" w="11261">
                    <a:moveTo>
                      <a:pt x="11260" y="0"/>
                    </a:moveTo>
                    <a:lnTo>
                      <a:pt x="11260" y="0"/>
                    </a:lnTo>
                    <a:cubicBezTo>
                      <a:pt x="8177" y="1552"/>
                      <a:pt x="5372" y="3143"/>
                      <a:pt x="3124" y="5849"/>
                    </a:cubicBezTo>
                    <a:cubicBezTo>
                      <a:pt x="1353" y="7957"/>
                      <a:pt x="120" y="10603"/>
                      <a:pt x="21" y="13368"/>
                    </a:cubicBezTo>
                    <a:cubicBezTo>
                      <a:pt x="1" y="14025"/>
                      <a:pt x="41" y="14721"/>
                      <a:pt x="419" y="15298"/>
                    </a:cubicBezTo>
                    <a:cubicBezTo>
                      <a:pt x="696" y="15706"/>
                      <a:pt x="1188" y="15997"/>
                      <a:pt x="1666" y="15997"/>
                    </a:cubicBezTo>
                    <a:cubicBezTo>
                      <a:pt x="1839" y="15997"/>
                      <a:pt x="2010" y="15959"/>
                      <a:pt x="2169" y="15875"/>
                    </a:cubicBezTo>
                    <a:cubicBezTo>
                      <a:pt x="2487" y="15695"/>
                      <a:pt x="2686" y="15377"/>
                      <a:pt x="2865" y="15079"/>
                    </a:cubicBezTo>
                    <a:cubicBezTo>
                      <a:pt x="4775" y="11697"/>
                      <a:pt x="4695" y="7420"/>
                      <a:pt x="6864" y="4178"/>
                    </a:cubicBezTo>
                    <a:cubicBezTo>
                      <a:pt x="7998" y="2467"/>
                      <a:pt x="9669" y="1253"/>
                      <a:pt x="11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>
                <a:off x="4182475" y="143125"/>
                <a:ext cx="238725" cy="251675"/>
              </a:xfrm>
              <a:custGeom>
                <a:rect b="b" l="l" r="r" t="t"/>
                <a:pathLst>
                  <a:path extrusionOk="0" h="10067" w="9549">
                    <a:moveTo>
                      <a:pt x="9549" y="0"/>
                    </a:moveTo>
                    <a:cubicBezTo>
                      <a:pt x="5630" y="1453"/>
                      <a:pt x="2347" y="4576"/>
                      <a:pt x="637" y="8395"/>
                    </a:cubicBezTo>
                    <a:cubicBezTo>
                      <a:pt x="438" y="8873"/>
                      <a:pt x="159" y="9569"/>
                      <a:pt x="0" y="10066"/>
                    </a:cubicBezTo>
                    <a:cubicBezTo>
                      <a:pt x="199" y="9589"/>
                      <a:pt x="537" y="8893"/>
                      <a:pt x="776" y="8455"/>
                    </a:cubicBezTo>
                    <a:cubicBezTo>
                      <a:pt x="2686" y="4775"/>
                      <a:pt x="5849" y="1811"/>
                      <a:pt x="9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>
                <a:off x="3937300" y="69650"/>
                <a:ext cx="472475" cy="140675"/>
              </a:xfrm>
              <a:custGeom>
                <a:rect b="b" l="l" r="r" t="t"/>
                <a:pathLst>
                  <a:path extrusionOk="0" h="5627" w="18899">
                    <a:moveTo>
                      <a:pt x="1338" y="0"/>
                    </a:moveTo>
                    <a:cubicBezTo>
                      <a:pt x="1154" y="0"/>
                      <a:pt x="975" y="25"/>
                      <a:pt x="816" y="95"/>
                    </a:cubicBezTo>
                    <a:cubicBezTo>
                      <a:pt x="219" y="373"/>
                      <a:pt x="0" y="1169"/>
                      <a:pt x="199" y="1825"/>
                    </a:cubicBezTo>
                    <a:cubicBezTo>
                      <a:pt x="398" y="2462"/>
                      <a:pt x="895" y="2939"/>
                      <a:pt x="1432" y="3337"/>
                    </a:cubicBezTo>
                    <a:cubicBezTo>
                      <a:pt x="3581" y="4925"/>
                      <a:pt x="6332" y="5627"/>
                      <a:pt x="9027" y="5627"/>
                    </a:cubicBezTo>
                    <a:cubicBezTo>
                      <a:pt x="9101" y="5627"/>
                      <a:pt x="9176" y="5626"/>
                      <a:pt x="9250" y="5625"/>
                    </a:cubicBezTo>
                    <a:cubicBezTo>
                      <a:pt x="12771" y="5565"/>
                      <a:pt x="15775" y="4372"/>
                      <a:pt x="18898" y="2939"/>
                    </a:cubicBezTo>
                    <a:lnTo>
                      <a:pt x="18898" y="2939"/>
                    </a:lnTo>
                    <a:cubicBezTo>
                      <a:pt x="17185" y="3351"/>
                      <a:pt x="15486" y="3791"/>
                      <a:pt x="13726" y="3791"/>
                    </a:cubicBezTo>
                    <a:cubicBezTo>
                      <a:pt x="13443" y="3791"/>
                      <a:pt x="13158" y="3780"/>
                      <a:pt x="12871" y="3755"/>
                    </a:cubicBezTo>
                    <a:cubicBezTo>
                      <a:pt x="9011" y="3417"/>
                      <a:pt x="5709" y="672"/>
                      <a:pt x="1890" y="55"/>
                    </a:cubicBezTo>
                    <a:cubicBezTo>
                      <a:pt x="1711" y="25"/>
                      <a:pt x="1522" y="0"/>
                      <a:pt x="13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>
                <a:off x="4085500" y="134175"/>
                <a:ext cx="345650" cy="55525"/>
              </a:xfrm>
              <a:custGeom>
                <a:rect b="b" l="l" r="r" t="t"/>
                <a:pathLst>
                  <a:path extrusionOk="0" h="2221" w="13826">
                    <a:moveTo>
                      <a:pt x="13825" y="0"/>
                    </a:moveTo>
                    <a:lnTo>
                      <a:pt x="13825" y="0"/>
                    </a:lnTo>
                    <a:cubicBezTo>
                      <a:pt x="11191" y="1254"/>
                      <a:pt x="8267" y="1910"/>
                      <a:pt x="5343" y="1910"/>
                    </a:cubicBezTo>
                    <a:cubicBezTo>
                      <a:pt x="4139" y="1910"/>
                      <a:pt x="2935" y="1798"/>
                      <a:pt x="1751" y="1572"/>
                    </a:cubicBezTo>
                    <a:cubicBezTo>
                      <a:pt x="1214" y="1472"/>
                      <a:pt x="497" y="1274"/>
                      <a:pt x="0" y="1154"/>
                    </a:cubicBezTo>
                    <a:lnTo>
                      <a:pt x="0" y="1154"/>
                    </a:lnTo>
                    <a:cubicBezTo>
                      <a:pt x="477" y="1353"/>
                      <a:pt x="1194" y="1572"/>
                      <a:pt x="1691" y="1731"/>
                    </a:cubicBezTo>
                    <a:cubicBezTo>
                      <a:pt x="2977" y="2059"/>
                      <a:pt x="4305" y="2221"/>
                      <a:pt x="5633" y="2221"/>
                    </a:cubicBezTo>
                    <a:cubicBezTo>
                      <a:pt x="8498" y="2221"/>
                      <a:pt x="11366" y="1468"/>
                      <a:pt x="13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3" name="Google Shape;4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"/>
          <p:cNvSpPr/>
          <p:nvPr/>
        </p:nvSpPr>
        <p:spPr>
          <a:xfrm flipH="1" rot="10800000">
            <a:off x="-208624" y="3303319"/>
            <a:ext cx="2441683" cy="2035581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7"/>
          <p:cNvGrpSpPr/>
          <p:nvPr/>
        </p:nvGrpSpPr>
        <p:grpSpPr>
          <a:xfrm flipH="1" rot="-2700000">
            <a:off x="50188" y="4520338"/>
            <a:ext cx="1175834" cy="586754"/>
            <a:chOff x="5351150" y="1861950"/>
            <a:chExt cx="1036450" cy="517200"/>
          </a:xfrm>
        </p:grpSpPr>
        <p:sp>
          <p:nvSpPr>
            <p:cNvPr id="437" name="Google Shape;437;p7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7"/>
          <p:cNvSpPr/>
          <p:nvPr/>
        </p:nvSpPr>
        <p:spPr>
          <a:xfrm flipH="1" rot="-5400000">
            <a:off x="-377851" y="-166849"/>
            <a:ext cx="2392675" cy="1994724"/>
          </a:xfrm>
          <a:custGeom>
            <a:rect b="b" l="l" r="r" t="t"/>
            <a:pathLst>
              <a:path extrusionOk="0" h="64596" w="77483">
                <a:moveTo>
                  <a:pt x="77343" y="0"/>
                </a:moveTo>
                <a:lnTo>
                  <a:pt x="0" y="1174"/>
                </a:lnTo>
                <a:lnTo>
                  <a:pt x="3959" y="64055"/>
                </a:lnTo>
                <a:cubicBezTo>
                  <a:pt x="5452" y="64420"/>
                  <a:pt x="6980" y="64596"/>
                  <a:pt x="8508" y="64596"/>
                </a:cubicBezTo>
                <a:cubicBezTo>
                  <a:pt x="15714" y="64596"/>
                  <a:pt x="22930" y="60693"/>
                  <a:pt x="26557" y="54407"/>
                </a:cubicBezTo>
                <a:cubicBezTo>
                  <a:pt x="31093" y="46549"/>
                  <a:pt x="31013" y="35071"/>
                  <a:pt x="39109" y="30993"/>
                </a:cubicBezTo>
                <a:cubicBezTo>
                  <a:pt x="41201" y="29935"/>
                  <a:pt x="43435" y="29604"/>
                  <a:pt x="45741" y="29604"/>
                </a:cubicBezTo>
                <a:cubicBezTo>
                  <a:pt x="49590" y="29604"/>
                  <a:pt x="53643" y="30525"/>
                  <a:pt x="57579" y="30525"/>
                </a:cubicBezTo>
                <a:cubicBezTo>
                  <a:pt x="58776" y="30525"/>
                  <a:pt x="59964" y="30440"/>
                  <a:pt x="61131" y="30217"/>
                </a:cubicBezTo>
                <a:cubicBezTo>
                  <a:pt x="67238" y="29044"/>
                  <a:pt x="72131" y="24070"/>
                  <a:pt x="74618" y="18361"/>
                </a:cubicBezTo>
                <a:cubicBezTo>
                  <a:pt x="77105" y="12632"/>
                  <a:pt x="77482" y="6227"/>
                  <a:pt x="773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"/>
          <p:cNvSpPr/>
          <p:nvPr/>
        </p:nvSpPr>
        <p:spPr>
          <a:xfrm flipH="1">
            <a:off x="5394904" y="-684300"/>
            <a:ext cx="3850821" cy="6512086"/>
          </a:xfrm>
          <a:custGeom>
            <a:rect b="b" l="l" r="r" t="t"/>
            <a:pathLst>
              <a:path extrusionOk="0" h="107620" w="38692">
                <a:moveTo>
                  <a:pt x="1" y="0"/>
                </a:moveTo>
                <a:lnTo>
                  <a:pt x="1" y="107620"/>
                </a:lnTo>
                <a:lnTo>
                  <a:pt x="26915" y="107620"/>
                </a:lnTo>
                <a:cubicBezTo>
                  <a:pt x="24290" y="104815"/>
                  <a:pt x="23872" y="100478"/>
                  <a:pt x="24886" y="96778"/>
                </a:cubicBezTo>
                <a:cubicBezTo>
                  <a:pt x="25921" y="93078"/>
                  <a:pt x="28189" y="89876"/>
                  <a:pt x="30436" y="86752"/>
                </a:cubicBezTo>
                <a:cubicBezTo>
                  <a:pt x="32704" y="83649"/>
                  <a:pt x="35052" y="80526"/>
                  <a:pt x="36305" y="76886"/>
                </a:cubicBezTo>
                <a:cubicBezTo>
                  <a:pt x="38692" y="70023"/>
                  <a:pt x="36742" y="62165"/>
                  <a:pt x="32525" y="56237"/>
                </a:cubicBezTo>
                <a:cubicBezTo>
                  <a:pt x="29024" y="51284"/>
                  <a:pt x="23872" y="46907"/>
                  <a:pt x="23335" y="40880"/>
                </a:cubicBezTo>
                <a:cubicBezTo>
                  <a:pt x="22857" y="35628"/>
                  <a:pt x="26100" y="30794"/>
                  <a:pt x="26816" y="25562"/>
                </a:cubicBezTo>
                <a:cubicBezTo>
                  <a:pt x="27751" y="18779"/>
                  <a:pt x="24230" y="11916"/>
                  <a:pt x="18978" y="7500"/>
                </a:cubicBezTo>
                <a:cubicBezTo>
                  <a:pt x="13727" y="3084"/>
                  <a:pt x="6724" y="1373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7"/>
          <p:cNvGrpSpPr/>
          <p:nvPr/>
        </p:nvGrpSpPr>
        <p:grpSpPr>
          <a:xfrm rot="1667846">
            <a:off x="8722232" y="4366160"/>
            <a:ext cx="620911" cy="895090"/>
            <a:chOff x="3563300" y="2901850"/>
            <a:chExt cx="712675" cy="1027375"/>
          </a:xfrm>
        </p:grpSpPr>
        <p:sp>
          <p:nvSpPr>
            <p:cNvPr id="462" name="Google Shape;462;p7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7"/>
          <p:cNvGrpSpPr/>
          <p:nvPr/>
        </p:nvGrpSpPr>
        <p:grpSpPr>
          <a:xfrm rot="5721994">
            <a:off x="-244647" y="4648735"/>
            <a:ext cx="785839" cy="482362"/>
            <a:chOff x="3635425" y="69650"/>
            <a:chExt cx="965800" cy="592825"/>
          </a:xfrm>
        </p:grpSpPr>
        <p:sp>
          <p:nvSpPr>
            <p:cNvPr id="481" name="Google Shape;481;p7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7"/>
          <p:cNvGrpSpPr/>
          <p:nvPr/>
        </p:nvGrpSpPr>
        <p:grpSpPr>
          <a:xfrm>
            <a:off x="-339469" y="-369250"/>
            <a:ext cx="965805" cy="1080049"/>
            <a:chOff x="2180275" y="-47850"/>
            <a:chExt cx="812625" cy="908750"/>
          </a:xfrm>
        </p:grpSpPr>
        <p:sp>
          <p:nvSpPr>
            <p:cNvPr id="504" name="Google Shape;504;p7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7"/>
          <p:cNvSpPr txBox="1"/>
          <p:nvPr>
            <p:ph type="title"/>
          </p:nvPr>
        </p:nvSpPr>
        <p:spPr>
          <a:xfrm>
            <a:off x="720000" y="1040275"/>
            <a:ext cx="453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3" name="Google Shape;523;p7"/>
          <p:cNvSpPr txBox="1"/>
          <p:nvPr>
            <p:ph idx="1" type="subTitle"/>
          </p:nvPr>
        </p:nvSpPr>
        <p:spPr>
          <a:xfrm>
            <a:off x="720000" y="1804925"/>
            <a:ext cx="4532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"/>
          <p:cNvSpPr/>
          <p:nvPr/>
        </p:nvSpPr>
        <p:spPr>
          <a:xfrm rot="-4740654">
            <a:off x="-850876" y="-176549"/>
            <a:ext cx="3343962" cy="2206015"/>
          </a:xfrm>
          <a:custGeom>
            <a:rect b="b" l="l" r="r" t="t"/>
            <a:pathLst>
              <a:path extrusionOk="0" h="78734" w="181864">
                <a:moveTo>
                  <a:pt x="1" y="0"/>
                </a:moveTo>
                <a:cubicBezTo>
                  <a:pt x="401" y="2502"/>
                  <a:pt x="1702" y="4937"/>
                  <a:pt x="4037" y="6905"/>
                </a:cubicBezTo>
                <a:cubicBezTo>
                  <a:pt x="9041" y="11141"/>
                  <a:pt x="17680" y="12676"/>
                  <a:pt x="25719" y="12676"/>
                </a:cubicBezTo>
                <a:cubicBezTo>
                  <a:pt x="33758" y="12676"/>
                  <a:pt x="41697" y="11341"/>
                  <a:pt x="49736" y="10975"/>
                </a:cubicBezTo>
                <a:cubicBezTo>
                  <a:pt x="51105" y="10901"/>
                  <a:pt x="52492" y="10860"/>
                  <a:pt x="53883" y="10860"/>
                </a:cubicBezTo>
                <a:cubicBezTo>
                  <a:pt x="60656" y="10860"/>
                  <a:pt x="67499" y="11832"/>
                  <a:pt x="72619" y="14711"/>
                </a:cubicBezTo>
                <a:cubicBezTo>
                  <a:pt x="76856" y="17112"/>
                  <a:pt x="79457" y="20481"/>
                  <a:pt x="81125" y="23984"/>
                </a:cubicBezTo>
                <a:cubicBezTo>
                  <a:pt x="87597" y="37460"/>
                  <a:pt x="81692" y="53238"/>
                  <a:pt x="92867" y="65247"/>
                </a:cubicBezTo>
                <a:cubicBezTo>
                  <a:pt x="100206" y="73086"/>
                  <a:pt x="113949" y="77689"/>
                  <a:pt x="127759" y="78556"/>
                </a:cubicBezTo>
                <a:cubicBezTo>
                  <a:pt x="129675" y="78676"/>
                  <a:pt x="131592" y="78734"/>
                  <a:pt x="133506" y="78734"/>
                </a:cubicBezTo>
                <a:cubicBezTo>
                  <a:pt x="145421" y="78734"/>
                  <a:pt x="157238" y="76509"/>
                  <a:pt x="168187" y="73319"/>
                </a:cubicBezTo>
                <a:cubicBezTo>
                  <a:pt x="172924" y="71918"/>
                  <a:pt x="177494" y="70350"/>
                  <a:pt x="181864" y="68549"/>
                </a:cubicBezTo>
                <a:lnTo>
                  <a:pt x="18186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"/>
          <p:cNvSpPr/>
          <p:nvPr/>
        </p:nvSpPr>
        <p:spPr>
          <a:xfrm flipH="1" rot="5400000">
            <a:off x="1820476" y="1939676"/>
            <a:ext cx="1563137" cy="5433411"/>
          </a:xfrm>
          <a:custGeom>
            <a:rect b="b" l="l" r="r" t="t"/>
            <a:pathLst>
              <a:path extrusionOk="0" h="180497" w="64847">
                <a:moveTo>
                  <a:pt x="0" y="1"/>
                </a:moveTo>
                <a:lnTo>
                  <a:pt x="0" y="180497"/>
                </a:lnTo>
                <a:lnTo>
                  <a:pt x="45099" y="180463"/>
                </a:lnTo>
                <a:cubicBezTo>
                  <a:pt x="40729" y="175760"/>
                  <a:pt x="39995" y="168488"/>
                  <a:pt x="41730" y="162284"/>
                </a:cubicBezTo>
                <a:cubicBezTo>
                  <a:pt x="43431" y="156046"/>
                  <a:pt x="47234" y="150675"/>
                  <a:pt x="51003" y="145472"/>
                </a:cubicBezTo>
                <a:cubicBezTo>
                  <a:pt x="54806" y="140268"/>
                  <a:pt x="58742" y="134997"/>
                  <a:pt x="60844" y="128926"/>
                </a:cubicBezTo>
                <a:cubicBezTo>
                  <a:pt x="64846" y="117418"/>
                  <a:pt x="61577" y="104242"/>
                  <a:pt x="54506" y="94268"/>
                </a:cubicBezTo>
                <a:cubicBezTo>
                  <a:pt x="48635" y="85962"/>
                  <a:pt x="39995" y="78624"/>
                  <a:pt x="39095" y="68550"/>
                </a:cubicBezTo>
                <a:cubicBezTo>
                  <a:pt x="38294" y="59743"/>
                  <a:pt x="43731" y="51604"/>
                  <a:pt x="44932" y="42865"/>
                </a:cubicBezTo>
                <a:cubicBezTo>
                  <a:pt x="46500" y="31490"/>
                  <a:pt x="40596" y="19948"/>
                  <a:pt x="31789" y="12543"/>
                </a:cubicBezTo>
                <a:cubicBezTo>
                  <a:pt x="23017" y="5171"/>
                  <a:pt x="11241" y="2269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"/>
          <p:cNvSpPr/>
          <p:nvPr/>
        </p:nvSpPr>
        <p:spPr>
          <a:xfrm flipH="1" rot="10800000">
            <a:off x="5890250" y="0"/>
            <a:ext cx="3351894" cy="5437816"/>
          </a:xfrm>
          <a:custGeom>
            <a:rect b="b" l="l" r="r" t="t"/>
            <a:pathLst>
              <a:path extrusionOk="0" h="124957" w="82860">
                <a:moveTo>
                  <a:pt x="82860" y="0"/>
                </a:moveTo>
                <a:cubicBezTo>
                  <a:pt x="78156" y="534"/>
                  <a:pt x="73486" y="1235"/>
                  <a:pt x="69016" y="2502"/>
                </a:cubicBezTo>
                <a:cubicBezTo>
                  <a:pt x="61478" y="4570"/>
                  <a:pt x="54473" y="8240"/>
                  <a:pt x="51003" y="13510"/>
                </a:cubicBezTo>
                <a:cubicBezTo>
                  <a:pt x="43865" y="24385"/>
                  <a:pt x="54006" y="37761"/>
                  <a:pt x="48268" y="49069"/>
                </a:cubicBezTo>
                <a:cubicBezTo>
                  <a:pt x="43698" y="58042"/>
                  <a:pt x="30689" y="63012"/>
                  <a:pt x="21015" y="69584"/>
                </a:cubicBezTo>
                <a:cubicBezTo>
                  <a:pt x="8840" y="77856"/>
                  <a:pt x="1335" y="89531"/>
                  <a:pt x="567" y="101473"/>
                </a:cubicBezTo>
                <a:cubicBezTo>
                  <a:pt x="0" y="109579"/>
                  <a:pt x="2502" y="117751"/>
                  <a:pt x="7572" y="124957"/>
                </a:cubicBezTo>
                <a:lnTo>
                  <a:pt x="82860" y="124957"/>
                </a:lnTo>
                <a:lnTo>
                  <a:pt x="8286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8"/>
          <p:cNvGrpSpPr/>
          <p:nvPr/>
        </p:nvGrpSpPr>
        <p:grpSpPr>
          <a:xfrm flipH="1" rot="-4311120">
            <a:off x="8322643" y="4431072"/>
            <a:ext cx="1141821" cy="450660"/>
            <a:chOff x="5351150" y="1861950"/>
            <a:chExt cx="1310412" cy="517200"/>
          </a:xfrm>
        </p:grpSpPr>
        <p:sp>
          <p:nvSpPr>
            <p:cNvPr id="529" name="Google Shape;529;p8"/>
            <p:cNvSpPr/>
            <p:nvPr/>
          </p:nvSpPr>
          <p:spPr>
            <a:xfrm>
              <a:off x="5429735" y="2107037"/>
              <a:ext cx="1231827" cy="209467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8"/>
          <p:cNvGrpSpPr/>
          <p:nvPr/>
        </p:nvGrpSpPr>
        <p:grpSpPr>
          <a:xfrm flipH="1" rot="6649331">
            <a:off x="8322136" y="69863"/>
            <a:ext cx="1142576" cy="1277730"/>
            <a:chOff x="2180275" y="-47850"/>
            <a:chExt cx="812625" cy="908750"/>
          </a:xfrm>
        </p:grpSpPr>
        <p:sp>
          <p:nvSpPr>
            <p:cNvPr id="552" name="Google Shape;552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8"/>
          <p:cNvGrpSpPr/>
          <p:nvPr/>
        </p:nvGrpSpPr>
        <p:grpSpPr>
          <a:xfrm flipH="1">
            <a:off x="-231977" y="4290922"/>
            <a:ext cx="965810" cy="978034"/>
            <a:chOff x="-164575" y="3031625"/>
            <a:chExt cx="624150" cy="632050"/>
          </a:xfrm>
        </p:grpSpPr>
        <p:sp>
          <p:nvSpPr>
            <p:cNvPr id="571" name="Google Shape;571;p8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8"/>
          <p:cNvGrpSpPr/>
          <p:nvPr/>
        </p:nvGrpSpPr>
        <p:grpSpPr>
          <a:xfrm flipH="1" rot="6649331">
            <a:off x="7859495" y="3965136"/>
            <a:ext cx="1142576" cy="1277730"/>
            <a:chOff x="2180275" y="-47850"/>
            <a:chExt cx="812625" cy="908750"/>
          </a:xfrm>
        </p:grpSpPr>
        <p:sp>
          <p:nvSpPr>
            <p:cNvPr id="578" name="Google Shape;578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8"/>
          <p:cNvGrpSpPr/>
          <p:nvPr/>
        </p:nvGrpSpPr>
        <p:grpSpPr>
          <a:xfrm flipH="1" rot="-9460377">
            <a:off x="16798" y="726320"/>
            <a:ext cx="715526" cy="800081"/>
            <a:chOff x="2180275" y="-47850"/>
            <a:chExt cx="812625" cy="908750"/>
          </a:xfrm>
        </p:grpSpPr>
        <p:sp>
          <p:nvSpPr>
            <p:cNvPr id="597" name="Google Shape;597;p8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8"/>
          <p:cNvGrpSpPr/>
          <p:nvPr/>
        </p:nvGrpSpPr>
        <p:grpSpPr>
          <a:xfrm rot="7929601">
            <a:off x="-400416" y="212171"/>
            <a:ext cx="975867" cy="599004"/>
            <a:chOff x="3635425" y="69650"/>
            <a:chExt cx="965800" cy="592825"/>
          </a:xfrm>
        </p:grpSpPr>
        <p:sp>
          <p:nvSpPr>
            <p:cNvPr id="616" name="Google Shape;616;p8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8"/>
          <p:cNvSpPr txBox="1"/>
          <p:nvPr>
            <p:ph type="title"/>
          </p:nvPr>
        </p:nvSpPr>
        <p:spPr>
          <a:xfrm>
            <a:off x="713225" y="1449125"/>
            <a:ext cx="4014900" cy="19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"/>
          <p:cNvSpPr/>
          <p:nvPr/>
        </p:nvSpPr>
        <p:spPr>
          <a:xfrm flipH="1" rot="5400000">
            <a:off x="845484" y="-1741340"/>
            <a:ext cx="2898560" cy="5481971"/>
          </a:xfrm>
          <a:custGeom>
            <a:rect b="b" l="l" r="r" t="t"/>
            <a:pathLst>
              <a:path extrusionOk="0" h="74539" w="49415">
                <a:moveTo>
                  <a:pt x="49414" y="1"/>
                </a:moveTo>
                <a:cubicBezTo>
                  <a:pt x="46589" y="339"/>
                  <a:pt x="43804" y="756"/>
                  <a:pt x="41159" y="1493"/>
                </a:cubicBezTo>
                <a:cubicBezTo>
                  <a:pt x="36643" y="2746"/>
                  <a:pt x="32485" y="4934"/>
                  <a:pt x="30417" y="8057"/>
                </a:cubicBezTo>
                <a:cubicBezTo>
                  <a:pt x="26160" y="14562"/>
                  <a:pt x="32207" y="22539"/>
                  <a:pt x="28765" y="29283"/>
                </a:cubicBezTo>
                <a:cubicBezTo>
                  <a:pt x="26060" y="34614"/>
                  <a:pt x="18302" y="37578"/>
                  <a:pt x="12533" y="41517"/>
                </a:cubicBezTo>
                <a:cubicBezTo>
                  <a:pt x="5272" y="46430"/>
                  <a:pt x="796" y="53393"/>
                  <a:pt x="319" y="60534"/>
                </a:cubicBezTo>
                <a:cubicBezTo>
                  <a:pt x="1" y="65328"/>
                  <a:pt x="1513" y="70202"/>
                  <a:pt x="4536" y="74539"/>
                </a:cubicBezTo>
                <a:lnTo>
                  <a:pt x="49414" y="74539"/>
                </a:lnTo>
                <a:lnTo>
                  <a:pt x="4941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"/>
          <p:cNvSpPr/>
          <p:nvPr/>
        </p:nvSpPr>
        <p:spPr>
          <a:xfrm rot="-3828850">
            <a:off x="-1121368" y="2836372"/>
            <a:ext cx="3046210" cy="4338957"/>
          </a:xfrm>
          <a:custGeom>
            <a:rect b="b" l="l" r="r" t="t"/>
            <a:pathLst>
              <a:path extrusionOk="0" h="173552" w="121844">
                <a:moveTo>
                  <a:pt x="81619" y="1"/>
                </a:moveTo>
                <a:cubicBezTo>
                  <a:pt x="80393" y="1"/>
                  <a:pt x="79165" y="116"/>
                  <a:pt x="77940" y="366"/>
                </a:cubicBezTo>
                <a:cubicBezTo>
                  <a:pt x="69446" y="2116"/>
                  <a:pt x="63558" y="9735"/>
                  <a:pt x="59241" y="17254"/>
                </a:cubicBezTo>
                <a:cubicBezTo>
                  <a:pt x="54924" y="24655"/>
                  <a:pt x="51343" y="32492"/>
                  <a:pt x="46450" y="39514"/>
                </a:cubicBezTo>
                <a:cubicBezTo>
                  <a:pt x="41556" y="46517"/>
                  <a:pt x="35091" y="52843"/>
                  <a:pt x="26975" y="55608"/>
                </a:cubicBezTo>
                <a:cubicBezTo>
                  <a:pt x="24432" y="56470"/>
                  <a:pt x="21708" y="56912"/>
                  <a:pt x="18994" y="56912"/>
                </a:cubicBezTo>
                <a:cubicBezTo>
                  <a:pt x="13070" y="56912"/>
                  <a:pt x="7196" y="54804"/>
                  <a:pt x="3362" y="50356"/>
                </a:cubicBezTo>
                <a:lnTo>
                  <a:pt x="0" y="144588"/>
                </a:lnTo>
                <a:lnTo>
                  <a:pt x="87210" y="173552"/>
                </a:lnTo>
                <a:cubicBezTo>
                  <a:pt x="95386" y="160761"/>
                  <a:pt x="103920" y="145901"/>
                  <a:pt x="100021" y="131220"/>
                </a:cubicBezTo>
                <a:cubicBezTo>
                  <a:pt x="98131" y="124078"/>
                  <a:pt x="93397" y="117892"/>
                  <a:pt x="91785" y="110671"/>
                </a:cubicBezTo>
                <a:cubicBezTo>
                  <a:pt x="88801" y="97343"/>
                  <a:pt x="96878" y="84293"/>
                  <a:pt x="104934" y="73253"/>
                </a:cubicBezTo>
                <a:cubicBezTo>
                  <a:pt x="112991" y="62232"/>
                  <a:pt x="121843" y="50077"/>
                  <a:pt x="120709" y="36471"/>
                </a:cubicBezTo>
                <a:cubicBezTo>
                  <a:pt x="119635" y="23899"/>
                  <a:pt x="110067" y="13594"/>
                  <a:pt x="99524" y="6612"/>
                </a:cubicBezTo>
                <a:cubicBezTo>
                  <a:pt x="94145" y="3048"/>
                  <a:pt x="87916" y="1"/>
                  <a:pt x="81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"/>
          <p:cNvSpPr/>
          <p:nvPr/>
        </p:nvSpPr>
        <p:spPr>
          <a:xfrm flipH="1" rot="-5400000">
            <a:off x="5604394" y="1035155"/>
            <a:ext cx="2461835" cy="6081124"/>
          </a:xfrm>
          <a:custGeom>
            <a:rect b="b" l="l" r="r" t="t"/>
            <a:pathLst>
              <a:path extrusionOk="0" h="174858" w="75096">
                <a:moveTo>
                  <a:pt x="72370" y="1"/>
                </a:moveTo>
                <a:cubicBezTo>
                  <a:pt x="51205" y="5889"/>
                  <a:pt x="35648" y="27671"/>
                  <a:pt x="36941" y="49613"/>
                </a:cubicBezTo>
                <a:cubicBezTo>
                  <a:pt x="38135" y="69824"/>
                  <a:pt x="51821" y="88941"/>
                  <a:pt x="47942" y="108814"/>
                </a:cubicBezTo>
                <a:cubicBezTo>
                  <a:pt x="47226" y="112593"/>
                  <a:pt x="45654" y="116492"/>
                  <a:pt x="42432" y="118581"/>
                </a:cubicBezTo>
                <a:cubicBezTo>
                  <a:pt x="40283" y="119974"/>
                  <a:pt x="37697" y="120372"/>
                  <a:pt x="35251" y="120948"/>
                </a:cubicBezTo>
                <a:cubicBezTo>
                  <a:pt x="23514" y="123614"/>
                  <a:pt x="12414" y="130437"/>
                  <a:pt x="6327" y="140821"/>
                </a:cubicBezTo>
                <a:cubicBezTo>
                  <a:pt x="259" y="151185"/>
                  <a:pt x="1" y="165210"/>
                  <a:pt x="7202" y="174858"/>
                </a:cubicBezTo>
                <a:lnTo>
                  <a:pt x="75096" y="171556"/>
                </a:lnTo>
                <a:lnTo>
                  <a:pt x="723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"/>
          <p:cNvSpPr/>
          <p:nvPr/>
        </p:nvSpPr>
        <p:spPr>
          <a:xfrm>
            <a:off x="7353575" y="-424656"/>
            <a:ext cx="2154415" cy="1796425"/>
          </a:xfrm>
          <a:custGeom>
            <a:rect b="b" l="l" r="r" t="t"/>
            <a:pathLst>
              <a:path extrusionOk="0" h="64608" w="77483">
                <a:moveTo>
                  <a:pt x="140" y="1"/>
                </a:moveTo>
                <a:lnTo>
                  <a:pt x="140" y="1"/>
                </a:lnTo>
                <a:cubicBezTo>
                  <a:pt x="0" y="6227"/>
                  <a:pt x="359" y="12632"/>
                  <a:pt x="2845" y="18361"/>
                </a:cubicBezTo>
                <a:cubicBezTo>
                  <a:pt x="5332" y="24071"/>
                  <a:pt x="10245" y="29044"/>
                  <a:pt x="16352" y="30218"/>
                </a:cubicBezTo>
                <a:cubicBezTo>
                  <a:pt x="17516" y="30440"/>
                  <a:pt x="18701" y="30526"/>
                  <a:pt x="19896" y="30526"/>
                </a:cubicBezTo>
                <a:cubicBezTo>
                  <a:pt x="23825" y="30526"/>
                  <a:pt x="27874" y="29604"/>
                  <a:pt x="31722" y="29604"/>
                </a:cubicBezTo>
                <a:cubicBezTo>
                  <a:pt x="34028" y="29604"/>
                  <a:pt x="36262" y="29935"/>
                  <a:pt x="38354" y="30993"/>
                </a:cubicBezTo>
                <a:cubicBezTo>
                  <a:pt x="46470" y="35071"/>
                  <a:pt x="46390" y="46549"/>
                  <a:pt x="50906" y="54427"/>
                </a:cubicBezTo>
                <a:cubicBezTo>
                  <a:pt x="54554" y="60705"/>
                  <a:pt x="61788" y="64607"/>
                  <a:pt x="69005" y="64607"/>
                </a:cubicBezTo>
                <a:cubicBezTo>
                  <a:pt x="70523" y="64607"/>
                  <a:pt x="72041" y="64435"/>
                  <a:pt x="73524" y="64075"/>
                </a:cubicBezTo>
                <a:lnTo>
                  <a:pt x="77482" y="1174"/>
                </a:lnTo>
                <a:lnTo>
                  <a:pt x="14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9"/>
          <p:cNvGrpSpPr/>
          <p:nvPr/>
        </p:nvGrpSpPr>
        <p:grpSpPr>
          <a:xfrm>
            <a:off x="98538" y="-369250"/>
            <a:ext cx="965805" cy="1080049"/>
            <a:chOff x="2180275" y="-47850"/>
            <a:chExt cx="812625" cy="908750"/>
          </a:xfrm>
        </p:grpSpPr>
        <p:sp>
          <p:nvSpPr>
            <p:cNvPr id="645" name="Google Shape;645;p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9"/>
          <p:cNvGrpSpPr/>
          <p:nvPr/>
        </p:nvGrpSpPr>
        <p:grpSpPr>
          <a:xfrm>
            <a:off x="8178198" y="4331622"/>
            <a:ext cx="965810" cy="978034"/>
            <a:chOff x="-164575" y="3031625"/>
            <a:chExt cx="624150" cy="632050"/>
          </a:xfrm>
        </p:grpSpPr>
        <p:sp>
          <p:nvSpPr>
            <p:cNvPr id="664" name="Google Shape;664;p9"/>
            <p:cNvSpPr/>
            <p:nvPr/>
          </p:nvSpPr>
          <p:spPr>
            <a:xfrm>
              <a:off x="-69600" y="3106800"/>
              <a:ext cx="314825" cy="364425"/>
            </a:xfrm>
            <a:custGeom>
              <a:rect b="b" l="l" r="r" t="t"/>
              <a:pathLst>
                <a:path extrusionOk="0" h="14577" w="12593">
                  <a:moveTo>
                    <a:pt x="2842" y="0"/>
                  </a:moveTo>
                  <a:cubicBezTo>
                    <a:pt x="2083" y="0"/>
                    <a:pt x="1328" y="265"/>
                    <a:pt x="836" y="810"/>
                  </a:cubicBezTo>
                  <a:cubicBezTo>
                    <a:pt x="239" y="1446"/>
                    <a:pt x="40" y="2381"/>
                    <a:pt x="1" y="3277"/>
                  </a:cubicBezTo>
                  <a:cubicBezTo>
                    <a:pt x="1" y="4291"/>
                    <a:pt x="200" y="5306"/>
                    <a:pt x="597" y="6221"/>
                  </a:cubicBezTo>
                  <a:cubicBezTo>
                    <a:pt x="1314" y="7892"/>
                    <a:pt x="2646" y="9205"/>
                    <a:pt x="4059" y="10358"/>
                  </a:cubicBezTo>
                  <a:cubicBezTo>
                    <a:pt x="5252" y="11353"/>
                    <a:pt x="6565" y="12248"/>
                    <a:pt x="7898" y="13004"/>
                  </a:cubicBezTo>
                  <a:cubicBezTo>
                    <a:pt x="8637" y="13447"/>
                    <a:pt x="10165" y="14577"/>
                    <a:pt x="11159" y="14577"/>
                  </a:cubicBezTo>
                  <a:cubicBezTo>
                    <a:pt x="11236" y="14577"/>
                    <a:pt x="11310" y="14570"/>
                    <a:pt x="11379" y="14556"/>
                  </a:cubicBezTo>
                  <a:cubicBezTo>
                    <a:pt x="12593" y="14277"/>
                    <a:pt x="11618" y="12447"/>
                    <a:pt x="11399" y="11731"/>
                  </a:cubicBezTo>
                  <a:cubicBezTo>
                    <a:pt x="10623" y="9344"/>
                    <a:pt x="9629" y="7016"/>
                    <a:pt x="8435" y="4808"/>
                  </a:cubicBezTo>
                  <a:cubicBezTo>
                    <a:pt x="7659" y="3396"/>
                    <a:pt x="6764" y="1944"/>
                    <a:pt x="5451" y="989"/>
                  </a:cubicBezTo>
                  <a:cubicBezTo>
                    <a:pt x="4775" y="452"/>
                    <a:pt x="3979" y="94"/>
                    <a:pt x="3144" y="14"/>
                  </a:cubicBezTo>
                  <a:cubicBezTo>
                    <a:pt x="3043" y="5"/>
                    <a:pt x="2943" y="0"/>
                    <a:pt x="2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1425" y="3226500"/>
              <a:ext cx="438150" cy="437175"/>
            </a:xfrm>
            <a:custGeom>
              <a:rect b="b" l="l" r="r" t="t"/>
              <a:pathLst>
                <a:path extrusionOk="0" h="17487" w="17526">
                  <a:moveTo>
                    <a:pt x="0" y="0"/>
                  </a:moveTo>
                  <a:cubicBezTo>
                    <a:pt x="1015" y="1831"/>
                    <a:pt x="2188" y="3561"/>
                    <a:pt x="3461" y="5252"/>
                  </a:cubicBezTo>
                  <a:cubicBezTo>
                    <a:pt x="3780" y="5650"/>
                    <a:pt x="4098" y="6068"/>
                    <a:pt x="4416" y="6466"/>
                  </a:cubicBezTo>
                  <a:lnTo>
                    <a:pt x="5451" y="7659"/>
                  </a:lnTo>
                  <a:lnTo>
                    <a:pt x="6505" y="8793"/>
                  </a:lnTo>
                  <a:lnTo>
                    <a:pt x="7599" y="9927"/>
                  </a:lnTo>
                  <a:lnTo>
                    <a:pt x="8733" y="11021"/>
                  </a:lnTo>
                  <a:lnTo>
                    <a:pt x="9887" y="12055"/>
                  </a:lnTo>
                  <a:lnTo>
                    <a:pt x="11080" y="13070"/>
                  </a:lnTo>
                  <a:cubicBezTo>
                    <a:pt x="11478" y="13408"/>
                    <a:pt x="11876" y="13726"/>
                    <a:pt x="12314" y="14045"/>
                  </a:cubicBezTo>
                  <a:cubicBezTo>
                    <a:pt x="13965" y="15318"/>
                    <a:pt x="15715" y="16491"/>
                    <a:pt x="17525" y="17486"/>
                  </a:cubicBezTo>
                  <a:cubicBezTo>
                    <a:pt x="15894" y="16213"/>
                    <a:pt x="14243" y="14940"/>
                    <a:pt x="12672" y="13607"/>
                  </a:cubicBezTo>
                  <a:cubicBezTo>
                    <a:pt x="12274" y="13249"/>
                    <a:pt x="11916" y="12891"/>
                    <a:pt x="11518" y="12573"/>
                  </a:cubicBezTo>
                  <a:lnTo>
                    <a:pt x="10364" y="11538"/>
                  </a:lnTo>
                  <a:lnTo>
                    <a:pt x="9210" y="10464"/>
                  </a:lnTo>
                  <a:lnTo>
                    <a:pt x="8116" y="9370"/>
                  </a:lnTo>
                  <a:lnTo>
                    <a:pt x="7042" y="8276"/>
                  </a:lnTo>
                  <a:lnTo>
                    <a:pt x="5968" y="7162"/>
                  </a:lnTo>
                  <a:lnTo>
                    <a:pt x="4914" y="6008"/>
                  </a:lnTo>
                  <a:cubicBezTo>
                    <a:pt x="4595" y="5610"/>
                    <a:pt x="4237" y="5252"/>
                    <a:pt x="3899" y="4854"/>
                  </a:cubicBezTo>
                  <a:cubicBezTo>
                    <a:pt x="2566" y="3283"/>
                    <a:pt x="1273" y="16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-164575" y="3346675"/>
              <a:ext cx="415775" cy="270550"/>
            </a:xfrm>
            <a:custGeom>
              <a:rect b="b" l="l" r="r" t="t"/>
              <a:pathLst>
                <a:path extrusionOk="0" h="10822" w="16631">
                  <a:moveTo>
                    <a:pt x="2907" y="1"/>
                  </a:moveTo>
                  <a:cubicBezTo>
                    <a:pt x="2538" y="1"/>
                    <a:pt x="2175" y="62"/>
                    <a:pt x="1830" y="206"/>
                  </a:cubicBezTo>
                  <a:cubicBezTo>
                    <a:pt x="617" y="743"/>
                    <a:pt x="0" y="2156"/>
                    <a:pt x="120" y="3469"/>
                  </a:cubicBezTo>
                  <a:cubicBezTo>
                    <a:pt x="279" y="4762"/>
                    <a:pt x="1015" y="5935"/>
                    <a:pt x="1930" y="6870"/>
                  </a:cubicBezTo>
                  <a:cubicBezTo>
                    <a:pt x="3780" y="8760"/>
                    <a:pt x="6246" y="9954"/>
                    <a:pt x="8833" y="10491"/>
                  </a:cubicBezTo>
                  <a:cubicBezTo>
                    <a:pt x="9975" y="10717"/>
                    <a:pt x="11136" y="10821"/>
                    <a:pt x="12294" y="10821"/>
                  </a:cubicBezTo>
                  <a:cubicBezTo>
                    <a:pt x="13274" y="10821"/>
                    <a:pt x="14252" y="10747"/>
                    <a:pt x="15218" y="10610"/>
                  </a:cubicBezTo>
                  <a:cubicBezTo>
                    <a:pt x="16630" y="10411"/>
                    <a:pt x="16332" y="9874"/>
                    <a:pt x="15337" y="9218"/>
                  </a:cubicBezTo>
                  <a:cubicBezTo>
                    <a:pt x="14343" y="8522"/>
                    <a:pt x="13348" y="7805"/>
                    <a:pt x="12453" y="6990"/>
                  </a:cubicBezTo>
                  <a:cubicBezTo>
                    <a:pt x="9966" y="4782"/>
                    <a:pt x="7977" y="1897"/>
                    <a:pt x="4953" y="505"/>
                  </a:cubicBezTo>
                  <a:cubicBezTo>
                    <a:pt x="4316" y="219"/>
                    <a:pt x="3602" y="1"/>
                    <a:pt x="2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-75575" y="3461225"/>
              <a:ext cx="460550" cy="156650"/>
            </a:xfrm>
            <a:custGeom>
              <a:rect b="b" l="l" r="r" t="t"/>
              <a:pathLst>
                <a:path extrusionOk="0" h="6266" w="18422">
                  <a:moveTo>
                    <a:pt x="1" y="1"/>
                  </a:moveTo>
                  <a:lnTo>
                    <a:pt x="1" y="1"/>
                  </a:lnTo>
                  <a:cubicBezTo>
                    <a:pt x="1274" y="1095"/>
                    <a:pt x="2627" y="2030"/>
                    <a:pt x="4119" y="2786"/>
                  </a:cubicBezTo>
                  <a:cubicBezTo>
                    <a:pt x="4477" y="2985"/>
                    <a:pt x="4855" y="3164"/>
                    <a:pt x="5213" y="3363"/>
                  </a:cubicBezTo>
                  <a:lnTo>
                    <a:pt x="6347" y="3880"/>
                  </a:lnTo>
                  <a:cubicBezTo>
                    <a:pt x="6705" y="4059"/>
                    <a:pt x="7103" y="4218"/>
                    <a:pt x="7481" y="4357"/>
                  </a:cubicBezTo>
                  <a:lnTo>
                    <a:pt x="8654" y="4775"/>
                  </a:lnTo>
                  <a:lnTo>
                    <a:pt x="9848" y="5153"/>
                  </a:lnTo>
                  <a:lnTo>
                    <a:pt x="11041" y="5471"/>
                  </a:lnTo>
                  <a:lnTo>
                    <a:pt x="12255" y="5750"/>
                  </a:lnTo>
                  <a:cubicBezTo>
                    <a:pt x="12653" y="5849"/>
                    <a:pt x="13070" y="5909"/>
                    <a:pt x="13468" y="5969"/>
                  </a:cubicBezTo>
                  <a:cubicBezTo>
                    <a:pt x="14696" y="6161"/>
                    <a:pt x="15923" y="6265"/>
                    <a:pt x="17151" y="6265"/>
                  </a:cubicBezTo>
                  <a:cubicBezTo>
                    <a:pt x="17574" y="6265"/>
                    <a:pt x="17998" y="6253"/>
                    <a:pt x="18422" y="6227"/>
                  </a:cubicBezTo>
                  <a:cubicBezTo>
                    <a:pt x="16770" y="6008"/>
                    <a:pt x="15159" y="5750"/>
                    <a:pt x="13568" y="5412"/>
                  </a:cubicBezTo>
                  <a:cubicBezTo>
                    <a:pt x="13170" y="5312"/>
                    <a:pt x="12772" y="5233"/>
                    <a:pt x="12374" y="5133"/>
                  </a:cubicBezTo>
                  <a:lnTo>
                    <a:pt x="11220" y="4835"/>
                  </a:lnTo>
                  <a:lnTo>
                    <a:pt x="10047" y="4477"/>
                  </a:lnTo>
                  <a:lnTo>
                    <a:pt x="8873" y="4119"/>
                  </a:lnTo>
                  <a:lnTo>
                    <a:pt x="7739" y="3721"/>
                  </a:lnTo>
                  <a:cubicBezTo>
                    <a:pt x="7321" y="3562"/>
                    <a:pt x="6963" y="3422"/>
                    <a:pt x="6585" y="3263"/>
                  </a:cubicBezTo>
                  <a:lnTo>
                    <a:pt x="5471" y="2786"/>
                  </a:lnTo>
                  <a:cubicBezTo>
                    <a:pt x="5093" y="2627"/>
                    <a:pt x="4716" y="2467"/>
                    <a:pt x="4338" y="2288"/>
                  </a:cubicBezTo>
                  <a:cubicBezTo>
                    <a:pt x="2846" y="1592"/>
                    <a:pt x="1413" y="81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00950" y="3031625"/>
              <a:ext cx="201925" cy="447125"/>
            </a:xfrm>
            <a:custGeom>
              <a:rect b="b" l="l" r="r" t="t"/>
              <a:pathLst>
                <a:path extrusionOk="0" h="17885" w="8077">
                  <a:moveTo>
                    <a:pt x="4761" y="1"/>
                  </a:moveTo>
                  <a:cubicBezTo>
                    <a:pt x="4018" y="1"/>
                    <a:pt x="3255" y="261"/>
                    <a:pt x="2666" y="714"/>
                  </a:cubicBezTo>
                  <a:cubicBezTo>
                    <a:pt x="1612" y="1509"/>
                    <a:pt x="1015" y="2743"/>
                    <a:pt x="677" y="4016"/>
                  </a:cubicBezTo>
                  <a:cubicBezTo>
                    <a:pt x="0" y="6542"/>
                    <a:pt x="239" y="9307"/>
                    <a:pt x="1154" y="11774"/>
                  </a:cubicBezTo>
                  <a:cubicBezTo>
                    <a:pt x="1890" y="13783"/>
                    <a:pt x="3004" y="15633"/>
                    <a:pt x="4377" y="17284"/>
                  </a:cubicBezTo>
                  <a:cubicBezTo>
                    <a:pt x="4718" y="17702"/>
                    <a:pt x="4970" y="17885"/>
                    <a:pt x="5156" y="17885"/>
                  </a:cubicBezTo>
                  <a:cubicBezTo>
                    <a:pt x="5456" y="17885"/>
                    <a:pt x="5581" y="17405"/>
                    <a:pt x="5630" y="16668"/>
                  </a:cubicBezTo>
                  <a:cubicBezTo>
                    <a:pt x="5690" y="15474"/>
                    <a:pt x="5789" y="14261"/>
                    <a:pt x="6028" y="13067"/>
                  </a:cubicBezTo>
                  <a:cubicBezTo>
                    <a:pt x="6625" y="9805"/>
                    <a:pt x="8077" y="6602"/>
                    <a:pt x="7679" y="3300"/>
                  </a:cubicBezTo>
                  <a:cubicBezTo>
                    <a:pt x="7560" y="2225"/>
                    <a:pt x="7182" y="1111"/>
                    <a:pt x="6326" y="475"/>
                  </a:cubicBezTo>
                  <a:cubicBezTo>
                    <a:pt x="5872" y="149"/>
                    <a:pt x="5322" y="1"/>
                    <a:pt x="4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78525" y="3136975"/>
              <a:ext cx="114400" cy="474475"/>
            </a:xfrm>
            <a:custGeom>
              <a:rect b="b" l="l" r="r" t="t"/>
              <a:pathLst>
                <a:path extrusionOk="0" h="18979" w="4576">
                  <a:moveTo>
                    <a:pt x="359" y="1"/>
                  </a:moveTo>
                  <a:cubicBezTo>
                    <a:pt x="80" y="1632"/>
                    <a:pt x="1" y="3283"/>
                    <a:pt x="80" y="4954"/>
                  </a:cubicBezTo>
                  <a:cubicBezTo>
                    <a:pt x="100" y="5372"/>
                    <a:pt x="120" y="5770"/>
                    <a:pt x="160" y="6187"/>
                  </a:cubicBezTo>
                  <a:lnTo>
                    <a:pt x="279" y="7441"/>
                  </a:lnTo>
                  <a:cubicBezTo>
                    <a:pt x="359" y="7838"/>
                    <a:pt x="398" y="8256"/>
                    <a:pt x="478" y="8654"/>
                  </a:cubicBezTo>
                  <a:lnTo>
                    <a:pt x="717" y="9868"/>
                  </a:lnTo>
                  <a:lnTo>
                    <a:pt x="1015" y="11081"/>
                  </a:lnTo>
                  <a:lnTo>
                    <a:pt x="1373" y="12275"/>
                  </a:lnTo>
                  <a:lnTo>
                    <a:pt x="1771" y="13448"/>
                  </a:lnTo>
                  <a:cubicBezTo>
                    <a:pt x="1910" y="13846"/>
                    <a:pt x="2069" y="14244"/>
                    <a:pt x="2209" y="14622"/>
                  </a:cubicBezTo>
                  <a:cubicBezTo>
                    <a:pt x="2865" y="16134"/>
                    <a:pt x="3641" y="17606"/>
                    <a:pt x="4576" y="18978"/>
                  </a:cubicBezTo>
                  <a:cubicBezTo>
                    <a:pt x="3900" y="17447"/>
                    <a:pt x="3283" y="15935"/>
                    <a:pt x="2766" y="14403"/>
                  </a:cubicBezTo>
                  <a:cubicBezTo>
                    <a:pt x="2646" y="14005"/>
                    <a:pt x="2507" y="13607"/>
                    <a:pt x="2388" y="13229"/>
                  </a:cubicBezTo>
                  <a:lnTo>
                    <a:pt x="2049" y="12056"/>
                  </a:lnTo>
                  <a:lnTo>
                    <a:pt x="1711" y="10882"/>
                  </a:lnTo>
                  <a:lnTo>
                    <a:pt x="1453" y="9688"/>
                  </a:lnTo>
                  <a:lnTo>
                    <a:pt x="1194" y="8495"/>
                  </a:lnTo>
                  <a:lnTo>
                    <a:pt x="975" y="7301"/>
                  </a:lnTo>
                  <a:lnTo>
                    <a:pt x="796" y="6108"/>
                  </a:lnTo>
                  <a:cubicBezTo>
                    <a:pt x="756" y="5690"/>
                    <a:pt x="697" y="5292"/>
                    <a:pt x="657" y="4894"/>
                  </a:cubicBezTo>
                  <a:cubicBezTo>
                    <a:pt x="478" y="3283"/>
                    <a:pt x="398" y="1632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9"/>
          <p:cNvGrpSpPr/>
          <p:nvPr/>
        </p:nvGrpSpPr>
        <p:grpSpPr>
          <a:xfrm rot="9460386">
            <a:off x="8030117" y="1000692"/>
            <a:ext cx="965805" cy="1080050"/>
            <a:chOff x="2180275" y="-47850"/>
            <a:chExt cx="812625" cy="908750"/>
          </a:xfrm>
        </p:grpSpPr>
        <p:sp>
          <p:nvSpPr>
            <p:cNvPr id="671" name="Google Shape;671;p9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9"/>
          <p:cNvGrpSpPr/>
          <p:nvPr/>
        </p:nvGrpSpPr>
        <p:grpSpPr>
          <a:xfrm flipH="1" rot="-6957884">
            <a:off x="8790906" y="1204794"/>
            <a:ext cx="647223" cy="397277"/>
            <a:chOff x="3635425" y="69650"/>
            <a:chExt cx="965800" cy="592825"/>
          </a:xfrm>
        </p:grpSpPr>
        <p:sp>
          <p:nvSpPr>
            <p:cNvPr id="690" name="Google Shape;690;p9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9"/>
          <p:cNvSpPr txBox="1"/>
          <p:nvPr>
            <p:ph type="title"/>
          </p:nvPr>
        </p:nvSpPr>
        <p:spPr>
          <a:xfrm>
            <a:off x="3557875" y="16554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3" name="Google Shape;713;p9"/>
          <p:cNvSpPr txBox="1"/>
          <p:nvPr>
            <p:ph idx="1" type="subTitle"/>
          </p:nvPr>
        </p:nvSpPr>
        <p:spPr>
          <a:xfrm>
            <a:off x="3557875" y="28169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ncode Sans Expanded"/>
              <a:buNone/>
              <a:defRPr b="1" sz="3500">
                <a:solidFill>
                  <a:schemeClr val="dk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2.jpg"/><Relationship Id="rId5" Type="http://schemas.openxmlformats.org/officeDocument/2006/relationships/image" Target="../media/image31.jpg"/><Relationship Id="rId6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19.jp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jpg"/><Relationship Id="rId4" Type="http://schemas.openxmlformats.org/officeDocument/2006/relationships/image" Target="../media/image3.jpg"/><Relationship Id="rId9" Type="http://schemas.openxmlformats.org/officeDocument/2006/relationships/image" Target="../media/image18.jpg"/><Relationship Id="rId5" Type="http://schemas.openxmlformats.org/officeDocument/2006/relationships/image" Target="../media/image17.jpg"/><Relationship Id="rId6" Type="http://schemas.openxmlformats.org/officeDocument/2006/relationships/image" Target="../media/image30.jpg"/><Relationship Id="rId7" Type="http://schemas.openxmlformats.org/officeDocument/2006/relationships/image" Target="../media/image40.jpg"/><Relationship Id="rId8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17.jpg"/><Relationship Id="rId5" Type="http://schemas.openxmlformats.org/officeDocument/2006/relationships/image" Target="../media/image43.png"/><Relationship Id="rId6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Relationship Id="rId5" Type="http://schemas.openxmlformats.org/officeDocument/2006/relationships/image" Target="../media/image17.jpg"/><Relationship Id="rId6" Type="http://schemas.openxmlformats.org/officeDocument/2006/relationships/image" Target="../media/image55.png"/><Relationship Id="rId7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57.jpg"/><Relationship Id="rId9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41.jpg"/><Relationship Id="rId7" Type="http://schemas.openxmlformats.org/officeDocument/2006/relationships/image" Target="../media/image45.jpg"/><Relationship Id="rId8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Relationship Id="rId5" Type="http://schemas.openxmlformats.org/officeDocument/2006/relationships/image" Target="../media/image53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jp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10.jpg"/><Relationship Id="rId5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10.jp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63.png"/><Relationship Id="rId5" Type="http://schemas.openxmlformats.org/officeDocument/2006/relationships/image" Target="../media/image10.jp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jpg"/><Relationship Id="rId4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jp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jp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18.jp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jpg"/><Relationship Id="rId4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jp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jp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57.jpg"/><Relationship Id="rId5" Type="http://schemas.openxmlformats.org/officeDocument/2006/relationships/image" Target="../media/image66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jpg"/><Relationship Id="rId4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jpg"/><Relationship Id="rId4" Type="http://schemas.openxmlformats.org/officeDocument/2006/relationships/image" Target="../media/image68.png"/><Relationship Id="rId5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jpg"/><Relationship Id="rId4" Type="http://schemas.openxmlformats.org/officeDocument/2006/relationships/image" Target="../media/image68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Relationship Id="rId4" Type="http://schemas.openxmlformats.org/officeDocument/2006/relationships/image" Target="../media/image41.jpg"/><Relationship Id="rId5" Type="http://schemas.openxmlformats.org/officeDocument/2006/relationships/image" Target="../media/image6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jp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jpg"/><Relationship Id="rId4" Type="http://schemas.openxmlformats.org/officeDocument/2006/relationships/image" Target="../media/image74.png"/><Relationship Id="rId5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jp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jp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3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jpg"/><Relationship Id="rId4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jpg"/><Relationship Id="rId4" Type="http://schemas.openxmlformats.org/officeDocument/2006/relationships/image" Target="../media/image77.png"/><Relationship Id="rId5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jpg"/><Relationship Id="rId4" Type="http://schemas.openxmlformats.org/officeDocument/2006/relationships/image" Target="../media/image77.png"/><Relationship Id="rId5" Type="http://schemas.openxmlformats.org/officeDocument/2006/relationships/image" Target="../media/image83.png"/><Relationship Id="rId6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8.png"/><Relationship Id="rId4" Type="http://schemas.openxmlformats.org/officeDocument/2006/relationships/image" Target="../media/image45.jpg"/><Relationship Id="rId5" Type="http://schemas.openxmlformats.org/officeDocument/2006/relationships/image" Target="../media/image77.png"/><Relationship Id="rId6" Type="http://schemas.openxmlformats.org/officeDocument/2006/relationships/image" Target="../media/image83.png"/><Relationship Id="rId7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jpg"/><Relationship Id="rId4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jpg"/><Relationship Id="rId4" Type="http://schemas.openxmlformats.org/officeDocument/2006/relationships/image" Target="../media/image84.png"/><Relationship Id="rId5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jp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Relationship Id="rId4" Type="http://schemas.openxmlformats.org/officeDocument/2006/relationships/image" Target="../media/image5.jp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2"/>
          <p:cNvGrpSpPr/>
          <p:nvPr/>
        </p:nvGrpSpPr>
        <p:grpSpPr>
          <a:xfrm rot="3516190">
            <a:off x="-2407" y="3316447"/>
            <a:ext cx="903030" cy="450622"/>
            <a:chOff x="5351150" y="1861950"/>
            <a:chExt cx="1036450" cy="517200"/>
          </a:xfrm>
        </p:grpSpPr>
        <p:sp>
          <p:nvSpPr>
            <p:cNvPr id="2734" name="Google Shape;2734;p32"/>
            <p:cNvSpPr/>
            <p:nvPr/>
          </p:nvSpPr>
          <p:spPr>
            <a:xfrm>
              <a:off x="5429725" y="2107025"/>
              <a:ext cx="957875" cy="126850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2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2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2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2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2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2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2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2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2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2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2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2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2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2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2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2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2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6" name="Google Shape;2756;p32"/>
          <p:cNvGrpSpPr/>
          <p:nvPr/>
        </p:nvGrpSpPr>
        <p:grpSpPr>
          <a:xfrm flipH="1" rot="1863780">
            <a:off x="2112088" y="4501541"/>
            <a:ext cx="654799" cy="987590"/>
            <a:chOff x="5185050" y="2463125"/>
            <a:chExt cx="751475" cy="1133400"/>
          </a:xfrm>
        </p:grpSpPr>
        <p:sp>
          <p:nvSpPr>
            <p:cNvPr id="2757" name="Google Shape;2757;p32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2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32"/>
          <p:cNvGrpSpPr/>
          <p:nvPr/>
        </p:nvGrpSpPr>
        <p:grpSpPr>
          <a:xfrm rot="2350091">
            <a:off x="8499418" y="3465793"/>
            <a:ext cx="620940" cy="895132"/>
            <a:chOff x="3563300" y="2901850"/>
            <a:chExt cx="712675" cy="1027375"/>
          </a:xfrm>
        </p:grpSpPr>
        <p:sp>
          <p:nvSpPr>
            <p:cNvPr id="2760" name="Google Shape;2760;p32"/>
            <p:cNvSpPr/>
            <p:nvPr/>
          </p:nvSpPr>
          <p:spPr>
            <a:xfrm>
              <a:off x="3563300" y="2901850"/>
              <a:ext cx="232775" cy="228700"/>
            </a:xfrm>
            <a:custGeom>
              <a:rect b="b" l="l" r="r" t="t"/>
              <a:pathLst>
                <a:path extrusionOk="0" h="9148" w="9311">
                  <a:moveTo>
                    <a:pt x="1874" y="1"/>
                  </a:moveTo>
                  <a:cubicBezTo>
                    <a:pt x="1302" y="1"/>
                    <a:pt x="757" y="187"/>
                    <a:pt x="438" y="653"/>
                  </a:cubicBezTo>
                  <a:cubicBezTo>
                    <a:pt x="1" y="1230"/>
                    <a:pt x="100" y="2065"/>
                    <a:pt x="438" y="2722"/>
                  </a:cubicBezTo>
                  <a:cubicBezTo>
                    <a:pt x="896" y="3657"/>
                    <a:pt x="1731" y="4373"/>
                    <a:pt x="2627" y="4950"/>
                  </a:cubicBezTo>
                  <a:cubicBezTo>
                    <a:pt x="4676" y="6621"/>
                    <a:pt x="7321" y="7337"/>
                    <a:pt x="9311" y="9147"/>
                  </a:cubicBezTo>
                  <a:cubicBezTo>
                    <a:pt x="8037" y="7436"/>
                    <a:pt x="7520" y="5308"/>
                    <a:pt x="6366" y="3478"/>
                  </a:cubicBezTo>
                  <a:cubicBezTo>
                    <a:pt x="5511" y="2125"/>
                    <a:pt x="4437" y="772"/>
                    <a:pt x="2925" y="195"/>
                  </a:cubicBezTo>
                  <a:cubicBezTo>
                    <a:pt x="2597" y="73"/>
                    <a:pt x="2230" y="1"/>
                    <a:pt x="1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4130250" y="3368575"/>
              <a:ext cx="145725" cy="319450"/>
            </a:xfrm>
            <a:custGeom>
              <a:rect b="b" l="l" r="r" t="t"/>
              <a:pathLst>
                <a:path extrusionOk="0" h="12778" w="5829">
                  <a:moveTo>
                    <a:pt x="3219" y="0"/>
                  </a:moveTo>
                  <a:cubicBezTo>
                    <a:pt x="3053" y="0"/>
                    <a:pt x="2887" y="27"/>
                    <a:pt x="2726" y="86"/>
                  </a:cubicBezTo>
                  <a:cubicBezTo>
                    <a:pt x="1890" y="385"/>
                    <a:pt x="1492" y="1320"/>
                    <a:pt x="1353" y="2195"/>
                  </a:cubicBezTo>
                  <a:cubicBezTo>
                    <a:pt x="1055" y="3945"/>
                    <a:pt x="1254" y="5736"/>
                    <a:pt x="1274" y="7486"/>
                  </a:cubicBezTo>
                  <a:cubicBezTo>
                    <a:pt x="1293" y="9555"/>
                    <a:pt x="597" y="10948"/>
                    <a:pt x="0" y="12778"/>
                  </a:cubicBezTo>
                  <a:cubicBezTo>
                    <a:pt x="2686" y="11942"/>
                    <a:pt x="4576" y="7785"/>
                    <a:pt x="5272" y="5338"/>
                  </a:cubicBezTo>
                  <a:cubicBezTo>
                    <a:pt x="5670" y="3886"/>
                    <a:pt x="5829" y="2255"/>
                    <a:pt x="4974" y="1021"/>
                  </a:cubicBezTo>
                  <a:cubicBezTo>
                    <a:pt x="4575" y="447"/>
                    <a:pt x="3894" y="0"/>
                    <a:pt x="3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796550" y="3558600"/>
              <a:ext cx="320800" cy="155950"/>
            </a:xfrm>
            <a:custGeom>
              <a:rect b="b" l="l" r="r" t="t"/>
              <a:pathLst>
                <a:path extrusionOk="0" h="6238" w="12832">
                  <a:moveTo>
                    <a:pt x="1839" y="0"/>
                  </a:moveTo>
                  <a:cubicBezTo>
                    <a:pt x="1465" y="0"/>
                    <a:pt x="1105" y="92"/>
                    <a:pt x="796" y="323"/>
                  </a:cubicBezTo>
                  <a:cubicBezTo>
                    <a:pt x="100" y="820"/>
                    <a:pt x="0" y="1875"/>
                    <a:pt x="319" y="2710"/>
                  </a:cubicBezTo>
                  <a:cubicBezTo>
                    <a:pt x="876" y="4103"/>
                    <a:pt x="2308" y="4898"/>
                    <a:pt x="3720" y="5356"/>
                  </a:cubicBezTo>
                  <a:cubicBezTo>
                    <a:pt x="5085" y="5800"/>
                    <a:pt x="7081" y="6237"/>
                    <a:pt x="8959" y="6237"/>
                  </a:cubicBezTo>
                  <a:cubicBezTo>
                    <a:pt x="10448" y="6237"/>
                    <a:pt x="11863" y="5962"/>
                    <a:pt x="12831" y="5197"/>
                  </a:cubicBezTo>
                  <a:cubicBezTo>
                    <a:pt x="11001" y="4660"/>
                    <a:pt x="9430" y="4461"/>
                    <a:pt x="7739" y="3267"/>
                  </a:cubicBezTo>
                  <a:cubicBezTo>
                    <a:pt x="6286" y="2273"/>
                    <a:pt x="4934" y="1079"/>
                    <a:pt x="3303" y="363"/>
                  </a:cubicBezTo>
                  <a:cubicBezTo>
                    <a:pt x="2850" y="159"/>
                    <a:pt x="2333" y="0"/>
                    <a:pt x="1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4054150" y="3170200"/>
              <a:ext cx="120375" cy="326875"/>
            </a:xfrm>
            <a:custGeom>
              <a:rect b="b" l="l" r="r" t="t"/>
              <a:pathLst>
                <a:path extrusionOk="0" h="13075" w="4815">
                  <a:moveTo>
                    <a:pt x="2163" y="1"/>
                  </a:moveTo>
                  <a:cubicBezTo>
                    <a:pt x="1941" y="1"/>
                    <a:pt x="1720" y="45"/>
                    <a:pt x="1513" y="144"/>
                  </a:cubicBezTo>
                  <a:cubicBezTo>
                    <a:pt x="717" y="502"/>
                    <a:pt x="419" y="1496"/>
                    <a:pt x="339" y="2372"/>
                  </a:cubicBezTo>
                  <a:cubicBezTo>
                    <a:pt x="200" y="4142"/>
                    <a:pt x="558" y="5913"/>
                    <a:pt x="757" y="7663"/>
                  </a:cubicBezTo>
                  <a:cubicBezTo>
                    <a:pt x="995" y="9732"/>
                    <a:pt x="419" y="11184"/>
                    <a:pt x="1" y="13074"/>
                  </a:cubicBezTo>
                  <a:cubicBezTo>
                    <a:pt x="2587" y="11900"/>
                    <a:pt x="4079" y="7623"/>
                    <a:pt x="4536" y="5117"/>
                  </a:cubicBezTo>
                  <a:cubicBezTo>
                    <a:pt x="4815" y="3645"/>
                    <a:pt x="4795" y="1994"/>
                    <a:pt x="3840" y="860"/>
                  </a:cubicBezTo>
                  <a:cubicBezTo>
                    <a:pt x="3443" y="360"/>
                    <a:pt x="2795" y="1"/>
                    <a:pt x="2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714000" y="3392275"/>
              <a:ext cx="327750" cy="140750"/>
            </a:xfrm>
            <a:custGeom>
              <a:rect b="b" l="l" r="r" t="t"/>
              <a:pathLst>
                <a:path extrusionOk="0" h="5630" w="13110">
                  <a:moveTo>
                    <a:pt x="1902" y="1"/>
                  </a:moveTo>
                  <a:cubicBezTo>
                    <a:pt x="1447" y="1"/>
                    <a:pt x="1016" y="113"/>
                    <a:pt x="677" y="411"/>
                  </a:cubicBezTo>
                  <a:cubicBezTo>
                    <a:pt x="0" y="968"/>
                    <a:pt x="0" y="2063"/>
                    <a:pt x="398" y="2838"/>
                  </a:cubicBezTo>
                  <a:cubicBezTo>
                    <a:pt x="1074" y="4151"/>
                    <a:pt x="2586" y="4828"/>
                    <a:pt x="4019" y="5186"/>
                  </a:cubicBezTo>
                  <a:cubicBezTo>
                    <a:pt x="5092" y="5426"/>
                    <a:pt x="6546" y="5629"/>
                    <a:pt x="8020" y="5629"/>
                  </a:cubicBezTo>
                  <a:cubicBezTo>
                    <a:pt x="9960" y="5629"/>
                    <a:pt x="11933" y="5277"/>
                    <a:pt x="13109" y="4191"/>
                  </a:cubicBezTo>
                  <a:cubicBezTo>
                    <a:pt x="11220" y="3833"/>
                    <a:pt x="9648" y="3753"/>
                    <a:pt x="7858" y="2739"/>
                  </a:cubicBezTo>
                  <a:cubicBezTo>
                    <a:pt x="6306" y="1844"/>
                    <a:pt x="4854" y="809"/>
                    <a:pt x="3183" y="232"/>
                  </a:cubicBezTo>
                  <a:cubicBezTo>
                    <a:pt x="2770" y="98"/>
                    <a:pt x="2325" y="1"/>
                    <a:pt x="19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928325" y="3013225"/>
              <a:ext cx="104975" cy="306300"/>
            </a:xfrm>
            <a:custGeom>
              <a:rect b="b" l="l" r="r" t="t"/>
              <a:pathLst>
                <a:path extrusionOk="0" h="12252" w="4199">
                  <a:moveTo>
                    <a:pt x="1607" y="1"/>
                  </a:moveTo>
                  <a:cubicBezTo>
                    <a:pt x="1352" y="1"/>
                    <a:pt x="1102" y="61"/>
                    <a:pt x="876" y="196"/>
                  </a:cubicBezTo>
                  <a:cubicBezTo>
                    <a:pt x="180" y="614"/>
                    <a:pt x="1" y="1549"/>
                    <a:pt x="1" y="2365"/>
                  </a:cubicBezTo>
                  <a:cubicBezTo>
                    <a:pt x="21" y="3996"/>
                    <a:pt x="558" y="5587"/>
                    <a:pt x="876" y="7218"/>
                  </a:cubicBezTo>
                  <a:cubicBezTo>
                    <a:pt x="1274" y="9069"/>
                    <a:pt x="876" y="10501"/>
                    <a:pt x="657" y="12251"/>
                  </a:cubicBezTo>
                  <a:cubicBezTo>
                    <a:pt x="2945" y="10958"/>
                    <a:pt x="3900" y="6860"/>
                    <a:pt x="4099" y="4533"/>
                  </a:cubicBezTo>
                  <a:cubicBezTo>
                    <a:pt x="4198" y="3160"/>
                    <a:pt x="4059" y="1609"/>
                    <a:pt x="3084" y="654"/>
                  </a:cubicBezTo>
                  <a:cubicBezTo>
                    <a:pt x="2694" y="264"/>
                    <a:pt x="2140" y="1"/>
                    <a:pt x="1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622475" y="3250475"/>
              <a:ext cx="310350" cy="118175"/>
            </a:xfrm>
            <a:custGeom>
              <a:rect b="b" l="l" r="r" t="t"/>
              <a:pathLst>
                <a:path extrusionOk="0" h="4727" w="12414">
                  <a:moveTo>
                    <a:pt x="1997" y="0"/>
                  </a:moveTo>
                  <a:cubicBezTo>
                    <a:pt x="1452" y="0"/>
                    <a:pt x="924" y="129"/>
                    <a:pt x="578" y="513"/>
                  </a:cubicBezTo>
                  <a:cubicBezTo>
                    <a:pt x="1" y="1110"/>
                    <a:pt x="100" y="2065"/>
                    <a:pt x="558" y="2761"/>
                  </a:cubicBezTo>
                  <a:cubicBezTo>
                    <a:pt x="1294" y="3935"/>
                    <a:pt x="2766" y="4412"/>
                    <a:pt x="4139" y="4591"/>
                  </a:cubicBezTo>
                  <a:cubicBezTo>
                    <a:pt x="4742" y="4673"/>
                    <a:pt x="5468" y="4726"/>
                    <a:pt x="6242" y="4726"/>
                  </a:cubicBezTo>
                  <a:cubicBezTo>
                    <a:pt x="8481" y="4726"/>
                    <a:pt x="11128" y="4284"/>
                    <a:pt x="12414" y="2821"/>
                  </a:cubicBezTo>
                  <a:cubicBezTo>
                    <a:pt x="10644" y="2662"/>
                    <a:pt x="9171" y="2741"/>
                    <a:pt x="7441" y="1966"/>
                  </a:cubicBezTo>
                  <a:cubicBezTo>
                    <a:pt x="5949" y="1329"/>
                    <a:pt x="4477" y="474"/>
                    <a:pt x="2885" y="96"/>
                  </a:cubicBezTo>
                  <a:cubicBezTo>
                    <a:pt x="2603" y="39"/>
                    <a:pt x="2298" y="0"/>
                    <a:pt x="1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821425" y="2928275"/>
              <a:ext cx="89525" cy="256475"/>
            </a:xfrm>
            <a:custGeom>
              <a:rect b="b" l="l" r="r" t="t"/>
              <a:pathLst>
                <a:path extrusionOk="0" h="10259" w="3581">
                  <a:moveTo>
                    <a:pt x="1364" y="1"/>
                  </a:moveTo>
                  <a:cubicBezTo>
                    <a:pt x="1129" y="1"/>
                    <a:pt x="899" y="60"/>
                    <a:pt x="696" y="193"/>
                  </a:cubicBezTo>
                  <a:cubicBezTo>
                    <a:pt x="119" y="571"/>
                    <a:pt x="0" y="1327"/>
                    <a:pt x="20" y="2023"/>
                  </a:cubicBezTo>
                  <a:cubicBezTo>
                    <a:pt x="100" y="3395"/>
                    <a:pt x="577" y="4708"/>
                    <a:pt x="895" y="6041"/>
                  </a:cubicBezTo>
                  <a:cubicBezTo>
                    <a:pt x="1273" y="7593"/>
                    <a:pt x="995" y="8766"/>
                    <a:pt x="875" y="10258"/>
                  </a:cubicBezTo>
                  <a:cubicBezTo>
                    <a:pt x="2725" y="9144"/>
                    <a:pt x="3461" y="5703"/>
                    <a:pt x="3541" y="3714"/>
                  </a:cubicBezTo>
                  <a:cubicBezTo>
                    <a:pt x="3581" y="2580"/>
                    <a:pt x="3402" y="1307"/>
                    <a:pt x="2566" y="511"/>
                  </a:cubicBezTo>
                  <a:cubicBezTo>
                    <a:pt x="2244" y="201"/>
                    <a:pt x="1796" y="1"/>
                    <a:pt x="13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3574250" y="3135025"/>
              <a:ext cx="259625" cy="96000"/>
            </a:xfrm>
            <a:custGeom>
              <a:rect b="b" l="l" r="r" t="t"/>
              <a:pathLst>
                <a:path extrusionOk="0" h="3840" w="10385">
                  <a:moveTo>
                    <a:pt x="1654" y="1"/>
                  </a:moveTo>
                  <a:cubicBezTo>
                    <a:pt x="1193" y="1"/>
                    <a:pt x="741" y="121"/>
                    <a:pt x="438" y="477"/>
                  </a:cubicBezTo>
                  <a:cubicBezTo>
                    <a:pt x="0" y="974"/>
                    <a:pt x="100" y="1789"/>
                    <a:pt x="498" y="2366"/>
                  </a:cubicBezTo>
                  <a:cubicBezTo>
                    <a:pt x="1154" y="3301"/>
                    <a:pt x="2387" y="3659"/>
                    <a:pt x="3521" y="3779"/>
                  </a:cubicBezTo>
                  <a:cubicBezTo>
                    <a:pt x="3900" y="3817"/>
                    <a:pt x="4335" y="3840"/>
                    <a:pt x="4802" y="3840"/>
                  </a:cubicBezTo>
                  <a:cubicBezTo>
                    <a:pt x="6759" y="3840"/>
                    <a:pt x="9260" y="3438"/>
                    <a:pt x="10384" y="2088"/>
                  </a:cubicBezTo>
                  <a:cubicBezTo>
                    <a:pt x="8892" y="1988"/>
                    <a:pt x="7699" y="2108"/>
                    <a:pt x="6207" y="1511"/>
                  </a:cubicBezTo>
                  <a:cubicBezTo>
                    <a:pt x="4934" y="994"/>
                    <a:pt x="3700" y="357"/>
                    <a:pt x="2348" y="79"/>
                  </a:cubicBezTo>
                  <a:cubicBezTo>
                    <a:pt x="2126" y="32"/>
                    <a:pt x="1889" y="1"/>
                    <a:pt x="1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3659300" y="2992750"/>
              <a:ext cx="512750" cy="936475"/>
            </a:xfrm>
            <a:custGeom>
              <a:rect b="b" l="l" r="r" t="t"/>
              <a:pathLst>
                <a:path extrusionOk="0" h="37459" w="20510">
                  <a:moveTo>
                    <a:pt x="0" y="1"/>
                  </a:moveTo>
                  <a:lnTo>
                    <a:pt x="0" y="1"/>
                  </a:lnTo>
                  <a:cubicBezTo>
                    <a:pt x="2566" y="2587"/>
                    <a:pt x="4993" y="5272"/>
                    <a:pt x="7281" y="8097"/>
                  </a:cubicBezTo>
                  <a:cubicBezTo>
                    <a:pt x="14104" y="16532"/>
                    <a:pt x="19216" y="26578"/>
                    <a:pt x="20509" y="37459"/>
                  </a:cubicBezTo>
                  <a:cubicBezTo>
                    <a:pt x="19813" y="22679"/>
                    <a:pt x="10921" y="945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3831350" y="3005200"/>
              <a:ext cx="42800" cy="186500"/>
            </a:xfrm>
            <a:custGeom>
              <a:rect b="b" l="l" r="r" t="t"/>
              <a:pathLst>
                <a:path extrusionOk="0" h="7460" w="1712">
                  <a:moveTo>
                    <a:pt x="1473" y="0"/>
                  </a:moveTo>
                  <a:lnTo>
                    <a:pt x="1473" y="0"/>
                  </a:lnTo>
                  <a:cubicBezTo>
                    <a:pt x="1373" y="2507"/>
                    <a:pt x="1373" y="5272"/>
                    <a:pt x="1" y="7460"/>
                  </a:cubicBezTo>
                  <a:cubicBezTo>
                    <a:pt x="1692" y="5391"/>
                    <a:pt x="1712" y="2527"/>
                    <a:pt x="1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3934800" y="3132000"/>
              <a:ext cx="55725" cy="193500"/>
            </a:xfrm>
            <a:custGeom>
              <a:rect b="b" l="l" r="r" t="t"/>
              <a:pathLst>
                <a:path extrusionOk="0" h="7740" w="2229">
                  <a:moveTo>
                    <a:pt x="2189" y="1"/>
                  </a:moveTo>
                  <a:cubicBezTo>
                    <a:pt x="1890" y="2627"/>
                    <a:pt x="1691" y="5571"/>
                    <a:pt x="1" y="7739"/>
                  </a:cubicBezTo>
                  <a:cubicBezTo>
                    <a:pt x="1990" y="5710"/>
                    <a:pt x="2229" y="2686"/>
                    <a:pt x="2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4046700" y="3277225"/>
              <a:ext cx="78600" cy="222825"/>
            </a:xfrm>
            <a:custGeom>
              <a:rect b="b" l="l" r="r" t="t"/>
              <a:pathLst>
                <a:path extrusionOk="0" h="8913" w="3144">
                  <a:moveTo>
                    <a:pt x="3024" y="0"/>
                  </a:moveTo>
                  <a:cubicBezTo>
                    <a:pt x="2805" y="3163"/>
                    <a:pt x="2328" y="6565"/>
                    <a:pt x="0" y="8912"/>
                  </a:cubicBezTo>
                  <a:cubicBezTo>
                    <a:pt x="2606" y="6804"/>
                    <a:pt x="3143" y="3163"/>
                    <a:pt x="3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4124275" y="3492575"/>
              <a:ext cx="74625" cy="193475"/>
            </a:xfrm>
            <a:custGeom>
              <a:rect b="b" l="l" r="r" t="t"/>
              <a:pathLst>
                <a:path extrusionOk="0" h="7739" w="2985">
                  <a:moveTo>
                    <a:pt x="2985" y="0"/>
                  </a:moveTo>
                  <a:lnTo>
                    <a:pt x="2985" y="0"/>
                  </a:lnTo>
                  <a:cubicBezTo>
                    <a:pt x="2567" y="2725"/>
                    <a:pt x="2070" y="5689"/>
                    <a:pt x="1" y="7738"/>
                  </a:cubicBezTo>
                  <a:cubicBezTo>
                    <a:pt x="2308" y="5948"/>
                    <a:pt x="2905" y="2785"/>
                    <a:pt x="2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3648850" y="3192675"/>
              <a:ext cx="177075" cy="20025"/>
            </a:xfrm>
            <a:custGeom>
              <a:rect b="b" l="l" r="r" t="t"/>
              <a:pathLst>
                <a:path extrusionOk="0" h="801" w="7083">
                  <a:moveTo>
                    <a:pt x="7082" y="1"/>
                  </a:moveTo>
                  <a:lnTo>
                    <a:pt x="7082" y="1"/>
                  </a:lnTo>
                  <a:cubicBezTo>
                    <a:pt x="5654" y="370"/>
                    <a:pt x="4180" y="564"/>
                    <a:pt x="2708" y="564"/>
                  </a:cubicBezTo>
                  <a:cubicBezTo>
                    <a:pt x="1801" y="564"/>
                    <a:pt x="895" y="491"/>
                    <a:pt x="0" y="339"/>
                  </a:cubicBezTo>
                  <a:lnTo>
                    <a:pt x="0" y="339"/>
                  </a:lnTo>
                  <a:cubicBezTo>
                    <a:pt x="986" y="647"/>
                    <a:pt x="2027" y="801"/>
                    <a:pt x="3069" y="801"/>
                  </a:cubicBezTo>
                  <a:cubicBezTo>
                    <a:pt x="4446" y="801"/>
                    <a:pt x="5825" y="533"/>
                    <a:pt x="7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3783125" y="3319500"/>
              <a:ext cx="154200" cy="25750"/>
            </a:xfrm>
            <a:custGeom>
              <a:rect b="b" l="l" r="r" t="t"/>
              <a:pathLst>
                <a:path extrusionOk="0" h="1030" w="6168">
                  <a:moveTo>
                    <a:pt x="6167" y="0"/>
                  </a:moveTo>
                  <a:cubicBezTo>
                    <a:pt x="4796" y="541"/>
                    <a:pt x="3356" y="811"/>
                    <a:pt x="1904" y="811"/>
                  </a:cubicBezTo>
                  <a:cubicBezTo>
                    <a:pt x="1270" y="811"/>
                    <a:pt x="634" y="759"/>
                    <a:pt x="0" y="657"/>
                  </a:cubicBezTo>
                  <a:lnTo>
                    <a:pt x="0" y="657"/>
                  </a:lnTo>
                  <a:cubicBezTo>
                    <a:pt x="745" y="907"/>
                    <a:pt x="1530" y="1030"/>
                    <a:pt x="2318" y="1030"/>
                  </a:cubicBezTo>
                  <a:cubicBezTo>
                    <a:pt x="3656" y="1030"/>
                    <a:pt x="5002" y="677"/>
                    <a:pt x="6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3847275" y="3489575"/>
              <a:ext cx="196950" cy="21325"/>
            </a:xfrm>
            <a:custGeom>
              <a:rect b="b" l="l" r="r" t="t"/>
              <a:pathLst>
                <a:path extrusionOk="0" h="853" w="7878">
                  <a:moveTo>
                    <a:pt x="0" y="1"/>
                  </a:moveTo>
                  <a:lnTo>
                    <a:pt x="0" y="1"/>
                  </a:lnTo>
                  <a:cubicBezTo>
                    <a:pt x="1349" y="566"/>
                    <a:pt x="2817" y="852"/>
                    <a:pt x="4287" y="852"/>
                  </a:cubicBezTo>
                  <a:cubicBezTo>
                    <a:pt x="5505" y="852"/>
                    <a:pt x="6724" y="656"/>
                    <a:pt x="7878" y="259"/>
                  </a:cubicBezTo>
                  <a:lnTo>
                    <a:pt x="7878" y="259"/>
                  </a:lnTo>
                  <a:cubicBezTo>
                    <a:pt x="6768" y="486"/>
                    <a:pt x="5648" y="596"/>
                    <a:pt x="4530" y="596"/>
                  </a:cubicBezTo>
                  <a:cubicBezTo>
                    <a:pt x="3004" y="596"/>
                    <a:pt x="1482" y="39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3914400" y="3664625"/>
              <a:ext cx="204425" cy="36850"/>
            </a:xfrm>
            <a:custGeom>
              <a:rect b="b" l="l" r="r" t="t"/>
              <a:pathLst>
                <a:path extrusionOk="0" h="1474" w="8177">
                  <a:moveTo>
                    <a:pt x="1" y="1"/>
                  </a:moveTo>
                  <a:lnTo>
                    <a:pt x="1" y="1"/>
                  </a:lnTo>
                  <a:cubicBezTo>
                    <a:pt x="1465" y="973"/>
                    <a:pt x="3234" y="1473"/>
                    <a:pt x="4997" y="1473"/>
                  </a:cubicBezTo>
                  <a:cubicBezTo>
                    <a:pt x="6083" y="1473"/>
                    <a:pt x="7168" y="1283"/>
                    <a:pt x="8177" y="896"/>
                  </a:cubicBezTo>
                  <a:lnTo>
                    <a:pt x="8177" y="896"/>
                  </a:lnTo>
                  <a:cubicBezTo>
                    <a:pt x="7232" y="1137"/>
                    <a:pt x="6263" y="1257"/>
                    <a:pt x="5296" y="1257"/>
                  </a:cubicBezTo>
                  <a:cubicBezTo>
                    <a:pt x="3472" y="1257"/>
                    <a:pt x="1652" y="8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8" name="Google Shape;2778;p32"/>
          <p:cNvGrpSpPr/>
          <p:nvPr/>
        </p:nvGrpSpPr>
        <p:grpSpPr>
          <a:xfrm>
            <a:off x="6428675" y="234013"/>
            <a:ext cx="2154400" cy="555312"/>
            <a:chOff x="6371525" y="531525"/>
            <a:chExt cx="2154400" cy="555312"/>
          </a:xfrm>
        </p:grpSpPr>
        <p:sp>
          <p:nvSpPr>
            <p:cNvPr id="2779" name="Google Shape;2779;p32"/>
            <p:cNvSpPr/>
            <p:nvPr/>
          </p:nvSpPr>
          <p:spPr>
            <a:xfrm>
              <a:off x="6371525" y="589846"/>
              <a:ext cx="2154400" cy="496990"/>
            </a:xfrm>
            <a:custGeom>
              <a:rect b="b" l="l" r="r" t="t"/>
              <a:pathLst>
                <a:path extrusionOk="0" h="10166" w="86176">
                  <a:moveTo>
                    <a:pt x="0" y="1"/>
                  </a:moveTo>
                  <a:lnTo>
                    <a:pt x="2706" y="5332"/>
                  </a:lnTo>
                  <a:lnTo>
                    <a:pt x="0" y="10166"/>
                  </a:lnTo>
                  <a:lnTo>
                    <a:pt x="86176" y="10166"/>
                  </a:lnTo>
                  <a:lnTo>
                    <a:pt x="83470" y="4815"/>
                  </a:lnTo>
                  <a:lnTo>
                    <a:pt x="86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6371525" y="531525"/>
              <a:ext cx="2154400" cy="496990"/>
            </a:xfrm>
            <a:custGeom>
              <a:rect b="b" l="l" r="r" t="t"/>
              <a:pathLst>
                <a:path extrusionOk="0" h="10166" w="86176">
                  <a:moveTo>
                    <a:pt x="0" y="0"/>
                  </a:moveTo>
                  <a:lnTo>
                    <a:pt x="2706" y="5331"/>
                  </a:lnTo>
                  <a:lnTo>
                    <a:pt x="0" y="10165"/>
                  </a:lnTo>
                  <a:lnTo>
                    <a:pt x="86176" y="10165"/>
                  </a:lnTo>
                  <a:lnTo>
                    <a:pt x="83470" y="4814"/>
                  </a:lnTo>
                  <a:lnTo>
                    <a:pt x="86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1" name="Google Shape;2781;p32"/>
          <p:cNvSpPr txBox="1"/>
          <p:nvPr>
            <p:ph type="ctrTitle"/>
          </p:nvPr>
        </p:nvSpPr>
        <p:spPr>
          <a:xfrm>
            <a:off x="6589525" y="234013"/>
            <a:ext cx="1832700" cy="5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5</a:t>
            </a:r>
            <a:endParaRPr sz="2400"/>
          </a:p>
        </p:txBody>
      </p:sp>
      <p:grpSp>
        <p:nvGrpSpPr>
          <p:cNvPr id="2782" name="Google Shape;2782;p32"/>
          <p:cNvGrpSpPr/>
          <p:nvPr/>
        </p:nvGrpSpPr>
        <p:grpSpPr>
          <a:xfrm>
            <a:off x="-824966" y="3606030"/>
            <a:ext cx="3187455" cy="2778423"/>
            <a:chOff x="-5434800" y="644925"/>
            <a:chExt cx="3658275" cy="3188825"/>
          </a:xfrm>
        </p:grpSpPr>
        <p:sp>
          <p:nvSpPr>
            <p:cNvPr id="2783" name="Google Shape;2783;p32"/>
            <p:cNvSpPr/>
            <p:nvPr/>
          </p:nvSpPr>
          <p:spPr>
            <a:xfrm>
              <a:off x="-5434800" y="644925"/>
              <a:ext cx="2163850" cy="2651225"/>
            </a:xfrm>
            <a:custGeom>
              <a:rect b="b" l="l" r="r" t="t"/>
              <a:pathLst>
                <a:path extrusionOk="0" h="106049" w="86554">
                  <a:moveTo>
                    <a:pt x="26776" y="1"/>
                  </a:moveTo>
                  <a:lnTo>
                    <a:pt x="0" y="93079"/>
                  </a:lnTo>
                  <a:lnTo>
                    <a:pt x="60991" y="106049"/>
                  </a:lnTo>
                  <a:lnTo>
                    <a:pt x="86553" y="17228"/>
                  </a:lnTo>
                  <a:cubicBezTo>
                    <a:pt x="54387" y="1373"/>
                    <a:pt x="26776" y="1"/>
                    <a:pt x="26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-5340325" y="890100"/>
              <a:ext cx="2010200" cy="2403575"/>
            </a:xfrm>
            <a:custGeom>
              <a:rect b="b" l="l" r="r" t="t"/>
              <a:pathLst>
                <a:path extrusionOk="0" h="96143" w="80408">
                  <a:moveTo>
                    <a:pt x="25523" y="1"/>
                  </a:moveTo>
                  <a:lnTo>
                    <a:pt x="1" y="78259"/>
                  </a:lnTo>
                  <a:lnTo>
                    <a:pt x="1553" y="83172"/>
                  </a:lnTo>
                  <a:cubicBezTo>
                    <a:pt x="20471" y="85519"/>
                    <a:pt x="39965" y="88046"/>
                    <a:pt x="57252" y="96142"/>
                  </a:cubicBezTo>
                  <a:lnTo>
                    <a:pt x="80407" y="15855"/>
                  </a:lnTo>
                  <a:cubicBezTo>
                    <a:pt x="63777" y="8037"/>
                    <a:pt x="45854" y="2766"/>
                    <a:pt x="27652" y="299"/>
                  </a:cubicBezTo>
                  <a:lnTo>
                    <a:pt x="25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-5340800" y="704100"/>
              <a:ext cx="2058400" cy="2557750"/>
            </a:xfrm>
            <a:custGeom>
              <a:rect b="b" l="l" r="r" t="t"/>
              <a:pathLst>
                <a:path extrusionOk="0" h="102310" w="82336">
                  <a:moveTo>
                    <a:pt x="24707" y="1"/>
                  </a:moveTo>
                  <a:lnTo>
                    <a:pt x="0" y="85699"/>
                  </a:lnTo>
                  <a:cubicBezTo>
                    <a:pt x="19893" y="88165"/>
                    <a:pt x="39467" y="93815"/>
                    <a:pt x="57609" y="102309"/>
                  </a:cubicBezTo>
                  <a:lnTo>
                    <a:pt x="82336" y="16611"/>
                  </a:lnTo>
                  <a:cubicBezTo>
                    <a:pt x="64870" y="8395"/>
                    <a:pt x="46072" y="2845"/>
                    <a:pt x="26955" y="299"/>
                  </a:cubicBezTo>
                  <a:lnTo>
                    <a:pt x="247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-3900575" y="1119375"/>
              <a:ext cx="618175" cy="2142475"/>
            </a:xfrm>
            <a:custGeom>
              <a:rect b="b" l="l" r="r" t="t"/>
              <a:pathLst>
                <a:path extrusionOk="0" h="85699" w="24727">
                  <a:moveTo>
                    <a:pt x="0" y="85698"/>
                  </a:moveTo>
                  <a:lnTo>
                    <a:pt x="24727" y="0"/>
                  </a:lnTo>
                </a:path>
              </a:pathLst>
            </a:custGeom>
            <a:solidFill>
              <a:srgbClr val="779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-4599300" y="868725"/>
              <a:ext cx="1160250" cy="316800"/>
            </a:xfrm>
            <a:custGeom>
              <a:rect b="b" l="l" r="r" t="t"/>
              <a:pathLst>
                <a:path extrusionOk="0" fill="none" h="12672" w="46410">
                  <a:moveTo>
                    <a:pt x="0" y="0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-4673400" y="1097975"/>
              <a:ext cx="1160250" cy="316825"/>
            </a:xfrm>
            <a:custGeom>
              <a:rect b="b" l="l" r="r" t="t"/>
              <a:pathLst>
                <a:path extrusionOk="0" fill="none" h="12673" w="46410">
                  <a:moveTo>
                    <a:pt x="0" y="1"/>
                  </a:moveTo>
                  <a:cubicBezTo>
                    <a:pt x="15855" y="2507"/>
                    <a:pt x="31490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2"/>
            <p:cNvSpPr/>
            <p:nvPr/>
          </p:nvSpPr>
          <p:spPr>
            <a:xfrm>
              <a:off x="-4747025" y="1327750"/>
              <a:ext cx="1159775" cy="317300"/>
            </a:xfrm>
            <a:custGeom>
              <a:rect b="b" l="l" r="r" t="t"/>
              <a:pathLst>
                <a:path extrusionOk="0" fill="none" h="12692" w="46391">
                  <a:moveTo>
                    <a:pt x="1" y="0"/>
                  </a:moveTo>
                  <a:cubicBezTo>
                    <a:pt x="15835" y="2527"/>
                    <a:pt x="31471" y="680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2"/>
            <p:cNvSpPr/>
            <p:nvPr/>
          </p:nvSpPr>
          <p:spPr>
            <a:xfrm>
              <a:off x="-4821125" y="15575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-4895225" y="1786775"/>
              <a:ext cx="1160275" cy="317300"/>
            </a:xfrm>
            <a:custGeom>
              <a:rect b="b" l="l" r="r" t="t"/>
              <a:pathLst>
                <a:path extrusionOk="0" fill="none" h="12692" w="46411">
                  <a:moveTo>
                    <a:pt x="1" y="0"/>
                  </a:moveTo>
                  <a:cubicBezTo>
                    <a:pt x="15835" y="2507"/>
                    <a:pt x="31491" y="6784"/>
                    <a:pt x="4641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-4969325" y="2017025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-5042925" y="224630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-5117025" y="2475550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-5191625" y="2705800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-4636125" y="98110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07"/>
                    <a:pt x="31491" y="6784"/>
                    <a:pt x="46411" y="1269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-4709725" y="121137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-4783825" y="1440625"/>
              <a:ext cx="1159775" cy="316825"/>
            </a:xfrm>
            <a:custGeom>
              <a:rect b="b" l="l" r="r" t="t"/>
              <a:pathLst>
                <a:path extrusionOk="0" fill="none" h="12673" w="46391">
                  <a:moveTo>
                    <a:pt x="1" y="1"/>
                  </a:moveTo>
                  <a:cubicBezTo>
                    <a:pt x="15835" y="2507"/>
                    <a:pt x="31471" y="6784"/>
                    <a:pt x="46391" y="12673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-4857925" y="1669900"/>
              <a:ext cx="1160275" cy="316825"/>
            </a:xfrm>
            <a:custGeom>
              <a:rect b="b" l="l" r="r" t="t"/>
              <a:pathLst>
                <a:path extrusionOk="0" fill="none" h="12673" w="46411">
                  <a:moveTo>
                    <a:pt x="1" y="0"/>
                  </a:moveTo>
                  <a:cubicBezTo>
                    <a:pt x="15835" y="2507"/>
                    <a:pt x="31491" y="6784"/>
                    <a:pt x="4641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-4932025" y="1899650"/>
              <a:ext cx="1160275" cy="317325"/>
            </a:xfrm>
            <a:custGeom>
              <a:rect b="b" l="l" r="r" t="t"/>
              <a:pathLst>
                <a:path extrusionOk="0" fill="none" h="12693" w="46411">
                  <a:moveTo>
                    <a:pt x="1" y="1"/>
                  </a:moveTo>
                  <a:cubicBezTo>
                    <a:pt x="15855" y="2527"/>
                    <a:pt x="31491" y="6804"/>
                    <a:pt x="46410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-5005625" y="2129425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0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-5079725" y="2358675"/>
              <a:ext cx="1159775" cy="317325"/>
            </a:xfrm>
            <a:custGeom>
              <a:rect b="b" l="l" r="r" t="t"/>
              <a:pathLst>
                <a:path extrusionOk="0" fill="none" h="12693" w="46391">
                  <a:moveTo>
                    <a:pt x="1" y="1"/>
                  </a:moveTo>
                  <a:cubicBezTo>
                    <a:pt x="15835" y="2507"/>
                    <a:pt x="31471" y="6784"/>
                    <a:pt x="46390" y="1269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-5154325" y="2588950"/>
              <a:ext cx="1159775" cy="316800"/>
            </a:xfrm>
            <a:custGeom>
              <a:rect b="b" l="l" r="r" t="t"/>
              <a:pathLst>
                <a:path extrusionOk="0" fill="none" h="12672" w="46391">
                  <a:moveTo>
                    <a:pt x="1" y="0"/>
                  </a:moveTo>
                  <a:cubicBezTo>
                    <a:pt x="15835" y="2507"/>
                    <a:pt x="31471" y="6784"/>
                    <a:pt x="46391" y="12672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-3910025" y="1076100"/>
              <a:ext cx="2133500" cy="2757650"/>
            </a:xfrm>
            <a:custGeom>
              <a:rect b="b" l="l" r="r" t="t"/>
              <a:pathLst>
                <a:path extrusionOk="0" h="110306" w="85340">
                  <a:moveTo>
                    <a:pt x="25562" y="1"/>
                  </a:moveTo>
                  <a:lnTo>
                    <a:pt x="24727" y="3144"/>
                  </a:lnTo>
                  <a:lnTo>
                    <a:pt x="0" y="88802"/>
                  </a:lnTo>
                  <a:lnTo>
                    <a:pt x="58544" y="110306"/>
                  </a:lnTo>
                  <a:lnTo>
                    <a:pt x="85340" y="17248"/>
                  </a:lnTo>
                  <a:lnTo>
                    <a:pt x="83211" y="16273"/>
                  </a:lnTo>
                  <a:cubicBezTo>
                    <a:pt x="65010" y="7958"/>
                    <a:pt x="45435" y="2447"/>
                    <a:pt x="2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-3909025" y="1286475"/>
              <a:ext cx="1951975" cy="2474675"/>
            </a:xfrm>
            <a:custGeom>
              <a:rect b="b" l="l" r="r" t="t"/>
              <a:pathLst>
                <a:path extrusionOk="0" h="98987" w="78079">
                  <a:moveTo>
                    <a:pt x="23195" y="0"/>
                  </a:moveTo>
                  <a:lnTo>
                    <a:pt x="0" y="80287"/>
                  </a:lnTo>
                  <a:cubicBezTo>
                    <a:pt x="18938" y="82635"/>
                    <a:pt x="36762" y="90890"/>
                    <a:pt x="54049" y="98986"/>
                  </a:cubicBezTo>
                  <a:lnTo>
                    <a:pt x="57987" y="95664"/>
                  </a:lnTo>
                  <a:lnTo>
                    <a:pt x="78079" y="15835"/>
                  </a:lnTo>
                  <a:lnTo>
                    <a:pt x="76110" y="14940"/>
                  </a:lnTo>
                  <a:cubicBezTo>
                    <a:pt x="59400" y="7301"/>
                    <a:pt x="41417" y="2228"/>
                    <a:pt x="23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-3900075" y="1119375"/>
              <a:ext cx="2058900" cy="2557725"/>
            </a:xfrm>
            <a:custGeom>
              <a:rect b="b" l="l" r="r" t="t"/>
              <a:pathLst>
                <a:path extrusionOk="0" h="102309" w="82356">
                  <a:moveTo>
                    <a:pt x="24747" y="0"/>
                  </a:moveTo>
                  <a:lnTo>
                    <a:pt x="0" y="85698"/>
                  </a:lnTo>
                  <a:cubicBezTo>
                    <a:pt x="19913" y="88165"/>
                    <a:pt x="39487" y="93814"/>
                    <a:pt x="57629" y="102308"/>
                  </a:cubicBezTo>
                  <a:lnTo>
                    <a:pt x="82356" y="16631"/>
                  </a:lnTo>
                  <a:lnTo>
                    <a:pt x="80307" y="15676"/>
                  </a:lnTo>
                  <a:cubicBezTo>
                    <a:pt x="62742" y="7679"/>
                    <a:pt x="43864" y="2348"/>
                    <a:pt x="2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-3899575" y="1119875"/>
              <a:ext cx="618175" cy="2141975"/>
            </a:xfrm>
            <a:custGeom>
              <a:rect b="b" l="l" r="r" t="t"/>
              <a:pathLst>
                <a:path extrusionOk="0" fill="none" h="85679" w="24727">
                  <a:moveTo>
                    <a:pt x="0" y="85678"/>
                  </a:moveTo>
                  <a:lnTo>
                    <a:pt x="24727" y="0"/>
                  </a:lnTo>
                </a:path>
              </a:pathLst>
            </a:custGeom>
            <a:noFill/>
            <a:ln cap="flat" cmpd="sng" w="15425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-3184450" y="125960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6"/>
                  </a:moveTo>
                  <a:cubicBezTo>
                    <a:pt x="31312" y="7660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-3244125" y="1493350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-3303800" y="17271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5" y="292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-3363475" y="1960825"/>
              <a:ext cx="1150825" cy="349150"/>
            </a:xfrm>
            <a:custGeom>
              <a:rect b="b" l="l" r="r" t="t"/>
              <a:pathLst>
                <a:path extrusionOk="0" fill="none" h="13966" w="46033">
                  <a:moveTo>
                    <a:pt x="46032" y="13965"/>
                  </a:moveTo>
                  <a:cubicBezTo>
                    <a:pt x="31311" y="7659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-3423150" y="2194575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-3482825" y="2428300"/>
              <a:ext cx="1150800" cy="349650"/>
            </a:xfrm>
            <a:custGeom>
              <a:rect b="b" l="l" r="r" t="t"/>
              <a:pathLst>
                <a:path extrusionOk="0" fill="none" h="13986" w="46032">
                  <a:moveTo>
                    <a:pt x="46032" y="13985"/>
                  </a:moveTo>
                  <a:cubicBezTo>
                    <a:pt x="31311" y="7660"/>
                    <a:pt x="15775" y="292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-3542500" y="266205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-3602200" y="2895800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3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-3661875" y="31295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2" y="13985"/>
                  </a:moveTo>
                  <a:cubicBezTo>
                    <a:pt x="31312" y="7659"/>
                    <a:pt x="15776" y="292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-3213775" y="1374500"/>
              <a:ext cx="1150800" cy="349625"/>
            </a:xfrm>
            <a:custGeom>
              <a:rect b="b" l="l" r="r" t="t"/>
              <a:pathLst>
                <a:path extrusionOk="0" fill="none" h="13985" w="46032">
                  <a:moveTo>
                    <a:pt x="46032" y="13985"/>
                  </a:moveTo>
                  <a:cubicBezTo>
                    <a:pt x="31311" y="7659"/>
                    <a:pt x="1577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-3273475" y="1608225"/>
              <a:ext cx="1150825" cy="349650"/>
            </a:xfrm>
            <a:custGeom>
              <a:rect b="b" l="l" r="r" t="t"/>
              <a:pathLst>
                <a:path extrusionOk="0" fill="none" h="13986" w="46033">
                  <a:moveTo>
                    <a:pt x="46033" y="13985"/>
                  </a:moveTo>
                  <a:cubicBezTo>
                    <a:pt x="31312" y="7659"/>
                    <a:pt x="15776" y="2945"/>
                    <a:pt x="1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-3333150" y="1841975"/>
              <a:ext cx="1150825" cy="349625"/>
            </a:xfrm>
            <a:custGeom>
              <a:rect b="b" l="l" r="r" t="t"/>
              <a:pathLst>
                <a:path extrusionOk="0" fill="none" h="13985" w="46033">
                  <a:moveTo>
                    <a:pt x="46032" y="13985"/>
                  </a:moveTo>
                  <a:cubicBezTo>
                    <a:pt x="31312" y="7659"/>
                    <a:pt x="1577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-3391825" y="207570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60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-3451500" y="2309450"/>
              <a:ext cx="1150325" cy="349650"/>
            </a:xfrm>
            <a:custGeom>
              <a:rect b="b" l="l" r="r" t="t"/>
              <a:pathLst>
                <a:path extrusionOk="0" fill="none" h="13986" w="46013">
                  <a:moveTo>
                    <a:pt x="46012" y="13985"/>
                  </a:moveTo>
                  <a:cubicBezTo>
                    <a:pt x="31292" y="7659"/>
                    <a:pt x="15755" y="2945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-3511175" y="2543200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2" y="13985"/>
                  </a:moveTo>
                  <a:cubicBezTo>
                    <a:pt x="31291" y="7659"/>
                    <a:pt x="15755" y="2944"/>
                    <a:pt x="0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-3570850" y="2776925"/>
              <a:ext cx="1150300" cy="349650"/>
            </a:xfrm>
            <a:custGeom>
              <a:rect b="b" l="l" r="r" t="t"/>
              <a:pathLst>
                <a:path extrusionOk="0" fill="none" h="13986" w="46012">
                  <a:moveTo>
                    <a:pt x="46012" y="13985"/>
                  </a:moveTo>
                  <a:cubicBezTo>
                    <a:pt x="31291" y="7659"/>
                    <a:pt x="15755" y="2945"/>
                    <a:pt x="0" y="1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-3630550" y="3010175"/>
              <a:ext cx="1150325" cy="349625"/>
            </a:xfrm>
            <a:custGeom>
              <a:rect b="b" l="l" r="r" t="t"/>
              <a:pathLst>
                <a:path extrusionOk="0" fill="none" h="13985" w="46013">
                  <a:moveTo>
                    <a:pt x="46013" y="13985"/>
                  </a:moveTo>
                  <a:cubicBezTo>
                    <a:pt x="31292" y="7659"/>
                    <a:pt x="15756" y="2944"/>
                    <a:pt x="1" y="0"/>
                  </a:cubicBezTo>
                </a:path>
              </a:pathLst>
            </a:custGeom>
            <a:noFill/>
            <a:ln cap="flat" cmpd="sng" w="20875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5" name="Google Shape;2825;p32"/>
          <p:cNvGrpSpPr/>
          <p:nvPr/>
        </p:nvGrpSpPr>
        <p:grpSpPr>
          <a:xfrm rot="-603610">
            <a:off x="7214462" y="3714650"/>
            <a:ext cx="2258444" cy="2750682"/>
            <a:chOff x="6158025" y="-351537"/>
            <a:chExt cx="2592050" cy="3157000"/>
          </a:xfrm>
        </p:grpSpPr>
        <p:sp>
          <p:nvSpPr>
            <p:cNvPr id="2826" name="Google Shape;2826;p32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6162500" y="-55637"/>
              <a:ext cx="2325000" cy="2861100"/>
            </a:xfrm>
            <a:custGeom>
              <a:rect b="b" l="l" r="r" t="t"/>
              <a:pathLst>
                <a:path extrusionOk="0" h="114444" w="93000">
                  <a:moveTo>
                    <a:pt x="68631" y="1"/>
                  </a:moveTo>
                  <a:lnTo>
                    <a:pt x="1" y="17188"/>
                  </a:lnTo>
                  <a:lnTo>
                    <a:pt x="24369" y="114444"/>
                  </a:lnTo>
                  <a:lnTo>
                    <a:pt x="92999" y="97236"/>
                  </a:lnTo>
                  <a:lnTo>
                    <a:pt x="68631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2"/>
            <p:cNvSpPr/>
            <p:nvPr/>
          </p:nvSpPr>
          <p:spPr>
            <a:xfrm>
              <a:off x="6190350" y="-155587"/>
              <a:ext cx="2430925" cy="2895400"/>
            </a:xfrm>
            <a:custGeom>
              <a:rect b="b" l="l" r="r" t="t"/>
              <a:pathLst>
                <a:path extrusionOk="0" h="115816" w="97237">
                  <a:moveTo>
                    <a:pt x="74121" y="0"/>
                  </a:moveTo>
                  <a:lnTo>
                    <a:pt x="1" y="18580"/>
                  </a:lnTo>
                  <a:lnTo>
                    <a:pt x="24369" y="115816"/>
                  </a:lnTo>
                  <a:lnTo>
                    <a:pt x="92999" y="98609"/>
                  </a:lnTo>
                  <a:lnTo>
                    <a:pt x="97236" y="92243"/>
                  </a:lnTo>
                  <a:lnTo>
                    <a:pt x="74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2"/>
            <p:cNvSpPr/>
            <p:nvPr/>
          </p:nvSpPr>
          <p:spPr>
            <a:xfrm>
              <a:off x="6559375" y="2120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7" y="0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6549425" y="2150963"/>
              <a:ext cx="2190700" cy="531175"/>
            </a:xfrm>
            <a:custGeom>
              <a:rect b="b" l="l" r="r" t="t"/>
              <a:pathLst>
                <a:path extrusionOk="0" fill="none" h="21247" w="87628">
                  <a:moveTo>
                    <a:pt x="87628" y="1"/>
                  </a:moveTo>
                  <a:lnTo>
                    <a:pt x="0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6538975" y="2181813"/>
              <a:ext cx="2190700" cy="530650"/>
            </a:xfrm>
            <a:custGeom>
              <a:rect b="b" l="l" r="r" t="t"/>
              <a:pathLst>
                <a:path extrusionOk="0" fill="none" h="21226" w="87628">
                  <a:moveTo>
                    <a:pt x="87628" y="0"/>
                  </a:moveTo>
                  <a:lnTo>
                    <a:pt x="0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6529025" y="2212638"/>
              <a:ext cx="2190700" cy="531150"/>
            </a:xfrm>
            <a:custGeom>
              <a:rect b="b" l="l" r="r" t="t"/>
              <a:pathLst>
                <a:path extrusionOk="0" fill="none" h="21246" w="87628">
                  <a:moveTo>
                    <a:pt x="87628" y="1"/>
                  </a:moveTo>
                  <a:lnTo>
                    <a:pt x="1" y="2124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6518575" y="2243463"/>
              <a:ext cx="2190225" cy="530675"/>
            </a:xfrm>
            <a:custGeom>
              <a:rect b="b" l="l" r="r" t="t"/>
              <a:pathLst>
                <a:path extrusionOk="0" fill="none" h="21227" w="87609">
                  <a:moveTo>
                    <a:pt x="87608" y="1"/>
                  </a:moveTo>
                  <a:lnTo>
                    <a:pt x="1" y="21226"/>
                  </a:lnTo>
                </a:path>
              </a:pathLst>
            </a:custGeom>
            <a:noFill/>
            <a:ln cap="flat" cmpd="sng" w="8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6346025" y="-351537"/>
              <a:ext cx="2324975" cy="2861100"/>
            </a:xfrm>
            <a:custGeom>
              <a:rect b="b" l="l" r="r" t="t"/>
              <a:pathLst>
                <a:path extrusionOk="0" h="114444" w="92999">
                  <a:moveTo>
                    <a:pt x="68610" y="1"/>
                  </a:moveTo>
                  <a:lnTo>
                    <a:pt x="0" y="17188"/>
                  </a:lnTo>
                  <a:lnTo>
                    <a:pt x="24369" y="114444"/>
                  </a:lnTo>
                  <a:lnTo>
                    <a:pt x="92998" y="97236"/>
                  </a:lnTo>
                  <a:lnTo>
                    <a:pt x="686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6680700" y="-8387"/>
              <a:ext cx="1685950" cy="2197175"/>
            </a:xfrm>
            <a:custGeom>
              <a:rect b="b" l="l" r="r" t="t"/>
              <a:pathLst>
                <a:path extrusionOk="0" h="87887" w="67438">
                  <a:moveTo>
                    <a:pt x="39309" y="1"/>
                  </a:moveTo>
                  <a:lnTo>
                    <a:pt x="8057" y="7838"/>
                  </a:lnTo>
                  <a:cubicBezTo>
                    <a:pt x="9549" y="13786"/>
                    <a:pt x="5949" y="19794"/>
                    <a:pt x="1" y="21286"/>
                  </a:cubicBezTo>
                  <a:lnTo>
                    <a:pt x="14662" y="79830"/>
                  </a:lnTo>
                  <a:cubicBezTo>
                    <a:pt x="15571" y="79602"/>
                    <a:pt x="16481" y="79493"/>
                    <a:pt x="17377" y="79493"/>
                  </a:cubicBezTo>
                  <a:cubicBezTo>
                    <a:pt x="22346" y="79493"/>
                    <a:pt x="26865" y="82847"/>
                    <a:pt x="28129" y="87887"/>
                  </a:cubicBezTo>
                  <a:lnTo>
                    <a:pt x="59381" y="80049"/>
                  </a:lnTo>
                  <a:cubicBezTo>
                    <a:pt x="57889" y="74101"/>
                    <a:pt x="61489" y="68093"/>
                    <a:pt x="67437" y="66601"/>
                  </a:cubicBezTo>
                  <a:lnTo>
                    <a:pt x="52756" y="8057"/>
                  </a:lnTo>
                  <a:cubicBezTo>
                    <a:pt x="51851" y="8285"/>
                    <a:pt x="50943" y="8394"/>
                    <a:pt x="50049" y="8394"/>
                  </a:cubicBezTo>
                  <a:cubicBezTo>
                    <a:pt x="45092" y="8394"/>
                    <a:pt x="40573" y="5040"/>
                    <a:pt x="393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83550">
              <a:solidFill>
                <a:schemeClr val="accen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6862225" y="282388"/>
              <a:ext cx="1323400" cy="1615800"/>
            </a:xfrm>
            <a:custGeom>
              <a:rect b="b" l="l" r="r" t="t"/>
              <a:pathLst>
                <a:path extrusionOk="0" h="64632" w="52936">
                  <a:moveTo>
                    <a:pt x="23810" y="0"/>
                  </a:moveTo>
                  <a:cubicBezTo>
                    <a:pt x="22065" y="0"/>
                    <a:pt x="20291" y="215"/>
                    <a:pt x="18521" y="663"/>
                  </a:cubicBezTo>
                  <a:cubicBezTo>
                    <a:pt x="6983" y="3548"/>
                    <a:pt x="1" y="15225"/>
                    <a:pt x="2885" y="26763"/>
                  </a:cubicBezTo>
                  <a:lnTo>
                    <a:pt x="8296" y="48346"/>
                  </a:lnTo>
                  <a:cubicBezTo>
                    <a:pt x="10741" y="58125"/>
                    <a:pt x="19516" y="64632"/>
                    <a:pt x="29160" y="64632"/>
                  </a:cubicBezTo>
                  <a:cubicBezTo>
                    <a:pt x="30894" y="64632"/>
                    <a:pt x="32656" y="64422"/>
                    <a:pt x="34415" y="63982"/>
                  </a:cubicBezTo>
                  <a:cubicBezTo>
                    <a:pt x="45953" y="61097"/>
                    <a:pt x="52935" y="49420"/>
                    <a:pt x="50051" y="37883"/>
                  </a:cubicBezTo>
                  <a:lnTo>
                    <a:pt x="44640" y="16299"/>
                  </a:lnTo>
                  <a:cubicBezTo>
                    <a:pt x="42198" y="6531"/>
                    <a:pt x="33440" y="0"/>
                    <a:pt x="23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7809625" y="-93412"/>
              <a:ext cx="173575" cy="154150"/>
            </a:xfrm>
            <a:custGeom>
              <a:rect b="b" l="l" r="r" t="t"/>
              <a:pathLst>
                <a:path extrusionOk="0" h="6166" w="6943">
                  <a:moveTo>
                    <a:pt x="3477" y="1"/>
                  </a:moveTo>
                  <a:cubicBezTo>
                    <a:pt x="2181" y="1"/>
                    <a:pt x="987" y="819"/>
                    <a:pt x="557" y="2109"/>
                  </a:cubicBezTo>
                  <a:cubicBezTo>
                    <a:pt x="0" y="3720"/>
                    <a:pt x="876" y="5470"/>
                    <a:pt x="2507" y="6008"/>
                  </a:cubicBezTo>
                  <a:cubicBezTo>
                    <a:pt x="2829" y="6115"/>
                    <a:pt x="3156" y="6166"/>
                    <a:pt x="3478" y="6166"/>
                  </a:cubicBezTo>
                  <a:cubicBezTo>
                    <a:pt x="4769" y="6166"/>
                    <a:pt x="5976" y="5348"/>
                    <a:pt x="6406" y="4058"/>
                  </a:cubicBezTo>
                  <a:cubicBezTo>
                    <a:pt x="6943" y="2447"/>
                    <a:pt x="6068" y="696"/>
                    <a:pt x="4456" y="159"/>
                  </a:cubicBezTo>
                  <a:cubicBezTo>
                    <a:pt x="4131" y="52"/>
                    <a:pt x="3801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8322350" y="1838663"/>
              <a:ext cx="154200" cy="154175"/>
            </a:xfrm>
            <a:custGeom>
              <a:rect b="b" l="l" r="r" t="t"/>
              <a:pathLst>
                <a:path extrusionOk="0" h="6167" w="6168">
                  <a:moveTo>
                    <a:pt x="3084" y="0"/>
                  </a:moveTo>
                  <a:cubicBezTo>
                    <a:pt x="1373" y="0"/>
                    <a:pt x="1" y="1373"/>
                    <a:pt x="1" y="3084"/>
                  </a:cubicBezTo>
                  <a:cubicBezTo>
                    <a:pt x="1" y="4774"/>
                    <a:pt x="1373" y="6167"/>
                    <a:pt x="3084" y="6167"/>
                  </a:cubicBezTo>
                  <a:cubicBezTo>
                    <a:pt x="4795" y="6167"/>
                    <a:pt x="6167" y="4774"/>
                    <a:pt x="6167" y="3084"/>
                  </a:cubicBezTo>
                  <a:cubicBezTo>
                    <a:pt x="6167" y="1373"/>
                    <a:pt x="4795" y="0"/>
                    <a:pt x="3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6558875" y="185563"/>
              <a:ext cx="154175" cy="154200"/>
            </a:xfrm>
            <a:custGeom>
              <a:rect b="b" l="l" r="r" t="t"/>
              <a:pathLst>
                <a:path extrusionOk="0" h="6168" w="6167">
                  <a:moveTo>
                    <a:pt x="3084" y="1"/>
                  </a:moveTo>
                  <a:cubicBezTo>
                    <a:pt x="1373" y="1"/>
                    <a:pt x="0" y="1373"/>
                    <a:pt x="0" y="3084"/>
                  </a:cubicBezTo>
                  <a:cubicBezTo>
                    <a:pt x="0" y="4795"/>
                    <a:pt x="1373" y="6168"/>
                    <a:pt x="3084" y="6168"/>
                  </a:cubicBezTo>
                  <a:cubicBezTo>
                    <a:pt x="4774" y="6168"/>
                    <a:pt x="6167" y="4795"/>
                    <a:pt x="6167" y="3084"/>
                  </a:cubicBezTo>
                  <a:cubicBezTo>
                    <a:pt x="6167" y="1373"/>
                    <a:pt x="4774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7042250" y="2127588"/>
              <a:ext cx="154200" cy="154200"/>
            </a:xfrm>
            <a:custGeom>
              <a:rect b="b" l="l" r="r" t="t"/>
              <a:pathLst>
                <a:path extrusionOk="0" h="6168" w="6168">
                  <a:moveTo>
                    <a:pt x="3084" y="1"/>
                  </a:moveTo>
                  <a:cubicBezTo>
                    <a:pt x="1393" y="1"/>
                    <a:pt x="1" y="1374"/>
                    <a:pt x="1" y="3084"/>
                  </a:cubicBezTo>
                  <a:cubicBezTo>
                    <a:pt x="1" y="4795"/>
                    <a:pt x="1393" y="6168"/>
                    <a:pt x="3084" y="6168"/>
                  </a:cubicBezTo>
                  <a:cubicBezTo>
                    <a:pt x="4795" y="6168"/>
                    <a:pt x="6168" y="4795"/>
                    <a:pt x="6168" y="3084"/>
                  </a:cubicBezTo>
                  <a:cubicBezTo>
                    <a:pt x="6168" y="1374"/>
                    <a:pt x="4795" y="1"/>
                    <a:pt x="3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6982575" y="429813"/>
              <a:ext cx="1081700" cy="1320750"/>
            </a:xfrm>
            <a:custGeom>
              <a:rect b="b" l="l" r="r" t="t"/>
              <a:pathLst>
                <a:path extrusionOk="0" h="52830" w="43268">
                  <a:moveTo>
                    <a:pt x="19460" y="0"/>
                  </a:moveTo>
                  <a:cubicBezTo>
                    <a:pt x="18040" y="0"/>
                    <a:pt x="16597" y="173"/>
                    <a:pt x="15159" y="535"/>
                  </a:cubicBezTo>
                  <a:cubicBezTo>
                    <a:pt x="5730" y="2883"/>
                    <a:pt x="1" y="12431"/>
                    <a:pt x="2368" y="21860"/>
                  </a:cubicBezTo>
                  <a:lnTo>
                    <a:pt x="6804" y="39525"/>
                  </a:lnTo>
                  <a:cubicBezTo>
                    <a:pt x="8793" y="47499"/>
                    <a:pt x="15954" y="52830"/>
                    <a:pt x="23832" y="52830"/>
                  </a:cubicBezTo>
                  <a:cubicBezTo>
                    <a:pt x="25250" y="52830"/>
                    <a:pt x="26691" y="52657"/>
                    <a:pt x="28129" y="52296"/>
                  </a:cubicBezTo>
                  <a:cubicBezTo>
                    <a:pt x="37558" y="49929"/>
                    <a:pt x="43267" y="40380"/>
                    <a:pt x="40900" y="30971"/>
                  </a:cubicBezTo>
                  <a:lnTo>
                    <a:pt x="36484" y="13306"/>
                  </a:lnTo>
                  <a:cubicBezTo>
                    <a:pt x="34512" y="5318"/>
                    <a:pt x="27330" y="0"/>
                    <a:pt x="1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7105425" y="516788"/>
              <a:ext cx="843475" cy="1140875"/>
            </a:xfrm>
            <a:custGeom>
              <a:rect b="b" l="l" r="r" t="t"/>
              <a:pathLst>
                <a:path extrusionOk="0" fill="none" h="45635" w="33739">
                  <a:moveTo>
                    <a:pt x="11598" y="1850"/>
                  </a:moveTo>
                  <a:lnTo>
                    <a:pt x="11598" y="1850"/>
                  </a:lnTo>
                  <a:cubicBezTo>
                    <a:pt x="4317" y="3661"/>
                    <a:pt x="0" y="11339"/>
                    <a:pt x="1910" y="18978"/>
                  </a:cubicBezTo>
                  <a:lnTo>
                    <a:pt x="5491" y="33281"/>
                  </a:lnTo>
                  <a:cubicBezTo>
                    <a:pt x="7400" y="40920"/>
                    <a:pt x="14860" y="45634"/>
                    <a:pt x="22121" y="43824"/>
                  </a:cubicBezTo>
                  <a:lnTo>
                    <a:pt x="22121" y="43824"/>
                  </a:lnTo>
                  <a:cubicBezTo>
                    <a:pt x="29402" y="42014"/>
                    <a:pt x="33738" y="34315"/>
                    <a:pt x="31829" y="26696"/>
                  </a:cubicBezTo>
                  <a:lnTo>
                    <a:pt x="28248" y="12394"/>
                  </a:lnTo>
                  <a:cubicBezTo>
                    <a:pt x="26318" y="4735"/>
                    <a:pt x="18898" y="0"/>
                    <a:pt x="11598" y="185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7350">
              <a:solidFill>
                <a:srgbClr val="FAF0DF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6158025" y="78138"/>
              <a:ext cx="797225" cy="2720875"/>
            </a:xfrm>
            <a:custGeom>
              <a:rect b="b" l="l" r="r" t="t"/>
              <a:pathLst>
                <a:path extrusionOk="0" h="108835" w="31889">
                  <a:moveTo>
                    <a:pt x="7520" y="1"/>
                  </a:moveTo>
                  <a:cubicBezTo>
                    <a:pt x="3721" y="2786"/>
                    <a:pt x="1015" y="6983"/>
                    <a:pt x="1" y="11579"/>
                  </a:cubicBezTo>
                  <a:lnTo>
                    <a:pt x="24369" y="108834"/>
                  </a:lnTo>
                  <a:cubicBezTo>
                    <a:pt x="25364" y="104239"/>
                    <a:pt x="28089" y="100042"/>
                    <a:pt x="31889" y="97257"/>
                  </a:cubicBezTo>
                  <a:lnTo>
                    <a:pt x="7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6320650" y="337263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1" y="0"/>
                  </a:moveTo>
                  <a:lnTo>
                    <a:pt x="19277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6260975" y="396938"/>
              <a:ext cx="481925" cy="2034050"/>
            </a:xfrm>
            <a:custGeom>
              <a:rect b="b" l="l" r="r" t="t"/>
              <a:pathLst>
                <a:path extrusionOk="0" fill="none" h="81362" w="19277">
                  <a:moveTo>
                    <a:pt x="0" y="0"/>
                  </a:moveTo>
                  <a:lnTo>
                    <a:pt x="19276" y="81361"/>
                  </a:lnTo>
                </a:path>
              </a:pathLst>
            </a:custGeom>
            <a:solidFill>
              <a:schemeClr val="lt1"/>
            </a:solidFill>
            <a:ln cap="flat" cmpd="sng" w="24875">
              <a:solidFill>
                <a:schemeClr val="dk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7" name="Google Shape;28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0" y="640850"/>
            <a:ext cx="7723602" cy="38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2960" name="Google Shape;2960;p41"/>
          <p:cNvSpPr txBox="1"/>
          <p:nvPr>
            <p:ph idx="7" type="title"/>
          </p:nvPr>
        </p:nvSpPr>
        <p:spPr>
          <a:xfrm>
            <a:off x="4914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61" name="Google Shape;2961;p41"/>
          <p:cNvSpPr txBox="1"/>
          <p:nvPr>
            <p:ph idx="9" type="title"/>
          </p:nvPr>
        </p:nvSpPr>
        <p:spPr>
          <a:xfrm>
            <a:off x="3261325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62" name="Google Shape;2962;p41"/>
          <p:cNvSpPr txBox="1"/>
          <p:nvPr>
            <p:ph idx="14" type="title"/>
          </p:nvPr>
        </p:nvSpPr>
        <p:spPr>
          <a:xfrm>
            <a:off x="618365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63" name="Google Shape;2963;p41"/>
          <p:cNvSpPr txBox="1"/>
          <p:nvPr>
            <p:ph idx="16" type="subTitle"/>
          </p:nvPr>
        </p:nvSpPr>
        <p:spPr>
          <a:xfrm>
            <a:off x="4914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Disagreements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 luck of trust</a:t>
            </a:r>
            <a:endParaRPr b="0"/>
          </a:p>
        </p:txBody>
      </p:sp>
      <p:sp>
        <p:nvSpPr>
          <p:cNvPr id="2964" name="Google Shape;2964;p41"/>
          <p:cNvSpPr txBox="1"/>
          <p:nvPr>
            <p:ph idx="18" type="subTitle"/>
          </p:nvPr>
        </p:nvSpPr>
        <p:spPr>
          <a:xfrm>
            <a:off x="3261325" y="2179725"/>
            <a:ext cx="326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Commits and branches Policies</a:t>
            </a:r>
            <a:endParaRPr b="0"/>
          </a:p>
        </p:txBody>
      </p:sp>
      <p:sp>
        <p:nvSpPr>
          <p:cNvPr id="2965" name="Google Shape;2965;p41"/>
          <p:cNvSpPr txBox="1"/>
          <p:nvPr>
            <p:ph idx="19" type="subTitle"/>
          </p:nvPr>
        </p:nvSpPr>
        <p:spPr>
          <a:xfrm>
            <a:off x="6209775" y="21606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about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</p:txBody>
      </p:sp>
      <p:pic>
        <p:nvPicPr>
          <p:cNvPr id="2966" name="Google Shape;29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200" y="2763600"/>
            <a:ext cx="2193275" cy="219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ay icon PNG and SVG Vector Free Download" id="2967" name="Google Shape;29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320" y="2953775"/>
            <a:ext cx="1298900" cy="10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825" y="2953785"/>
            <a:ext cx="1480700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850" y="3476175"/>
            <a:ext cx="1480700" cy="14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2975" name="Google Shape;2975;p42"/>
          <p:cNvSpPr txBox="1"/>
          <p:nvPr>
            <p:ph idx="7" type="title"/>
          </p:nvPr>
        </p:nvSpPr>
        <p:spPr>
          <a:xfrm>
            <a:off x="4914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76" name="Google Shape;2976;p42"/>
          <p:cNvSpPr txBox="1"/>
          <p:nvPr>
            <p:ph idx="8" type="title"/>
          </p:nvPr>
        </p:nvSpPr>
        <p:spPr>
          <a:xfrm>
            <a:off x="720000" y="3064619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77" name="Google Shape;2977;p42"/>
          <p:cNvSpPr txBox="1"/>
          <p:nvPr>
            <p:ph idx="9" type="title"/>
          </p:nvPr>
        </p:nvSpPr>
        <p:spPr>
          <a:xfrm>
            <a:off x="3261325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8" name="Google Shape;2978;p42"/>
          <p:cNvSpPr txBox="1"/>
          <p:nvPr>
            <p:ph idx="14" type="title"/>
          </p:nvPr>
        </p:nvSpPr>
        <p:spPr>
          <a:xfrm>
            <a:off x="618365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79" name="Google Shape;2979;p42"/>
          <p:cNvSpPr txBox="1"/>
          <p:nvPr>
            <p:ph idx="16" type="subTitle"/>
          </p:nvPr>
        </p:nvSpPr>
        <p:spPr>
          <a:xfrm>
            <a:off x="4914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Disagreements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 lack of trust</a:t>
            </a:r>
            <a:endParaRPr b="0"/>
          </a:p>
        </p:txBody>
      </p:sp>
      <p:sp>
        <p:nvSpPr>
          <p:cNvPr id="2980" name="Google Shape;2980;p42"/>
          <p:cNvSpPr txBox="1"/>
          <p:nvPr>
            <p:ph idx="18" type="subTitle"/>
          </p:nvPr>
        </p:nvSpPr>
        <p:spPr>
          <a:xfrm>
            <a:off x="3261325" y="2179725"/>
            <a:ext cx="326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Commits and branches Policies</a:t>
            </a:r>
            <a:endParaRPr b="0"/>
          </a:p>
        </p:txBody>
      </p:sp>
      <p:sp>
        <p:nvSpPr>
          <p:cNvPr id="2981" name="Google Shape;2981;p42"/>
          <p:cNvSpPr txBox="1"/>
          <p:nvPr>
            <p:ph idx="19" type="subTitle"/>
          </p:nvPr>
        </p:nvSpPr>
        <p:spPr>
          <a:xfrm>
            <a:off x="6209775" y="21606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Knowledge about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project</a:t>
            </a:r>
            <a:endParaRPr b="0"/>
          </a:p>
        </p:txBody>
      </p:sp>
      <p:sp>
        <p:nvSpPr>
          <p:cNvPr id="2982" name="Google Shape;2982;p42"/>
          <p:cNvSpPr txBox="1"/>
          <p:nvPr>
            <p:ph idx="20" type="subTitle"/>
          </p:nvPr>
        </p:nvSpPr>
        <p:spPr>
          <a:xfrm>
            <a:off x="720000" y="4272975"/>
            <a:ext cx="4819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attention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reading issues’ description</a:t>
            </a:r>
            <a:endParaRPr/>
          </a:p>
        </p:txBody>
      </p:sp>
      <p:pic>
        <p:nvPicPr>
          <p:cNvPr id="2983" name="Google Shape;29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900" y="2767225"/>
            <a:ext cx="2193275" cy="219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ay icon PNG and SVG Vector Free Download" id="2984" name="Google Shape;29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900" y="4185075"/>
            <a:ext cx="6983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688" y="2934325"/>
            <a:ext cx="1760575" cy="17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2991" name="Google Shape;2991;p43"/>
          <p:cNvSpPr txBox="1"/>
          <p:nvPr>
            <p:ph idx="7" type="title"/>
          </p:nvPr>
        </p:nvSpPr>
        <p:spPr>
          <a:xfrm>
            <a:off x="4914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2" name="Google Shape;2992;p43"/>
          <p:cNvSpPr txBox="1"/>
          <p:nvPr>
            <p:ph idx="8" type="title"/>
          </p:nvPr>
        </p:nvSpPr>
        <p:spPr>
          <a:xfrm>
            <a:off x="720000" y="3064619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93" name="Google Shape;2993;p43"/>
          <p:cNvSpPr txBox="1"/>
          <p:nvPr>
            <p:ph idx="9" type="title"/>
          </p:nvPr>
        </p:nvSpPr>
        <p:spPr>
          <a:xfrm>
            <a:off x="3261325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94" name="Google Shape;2994;p43"/>
          <p:cNvSpPr txBox="1"/>
          <p:nvPr>
            <p:ph idx="13" type="title"/>
          </p:nvPr>
        </p:nvSpPr>
        <p:spPr>
          <a:xfrm>
            <a:off x="4861525" y="3064619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95" name="Google Shape;2995;p43"/>
          <p:cNvSpPr txBox="1"/>
          <p:nvPr>
            <p:ph idx="14" type="title"/>
          </p:nvPr>
        </p:nvSpPr>
        <p:spPr>
          <a:xfrm>
            <a:off x="618365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96" name="Google Shape;2996;p43"/>
          <p:cNvSpPr txBox="1"/>
          <p:nvPr>
            <p:ph idx="16" type="subTitle"/>
          </p:nvPr>
        </p:nvSpPr>
        <p:spPr>
          <a:xfrm>
            <a:off x="4914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Disagreements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 luck of trust</a:t>
            </a:r>
            <a:endParaRPr b="0"/>
          </a:p>
        </p:txBody>
      </p:sp>
      <p:sp>
        <p:nvSpPr>
          <p:cNvPr id="2997" name="Google Shape;2997;p43"/>
          <p:cNvSpPr txBox="1"/>
          <p:nvPr>
            <p:ph idx="17" type="subTitle"/>
          </p:nvPr>
        </p:nvSpPr>
        <p:spPr>
          <a:xfrm>
            <a:off x="4904250" y="3512216"/>
            <a:ext cx="2469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</a:t>
            </a:r>
            <a:endParaRPr/>
          </a:p>
        </p:txBody>
      </p:sp>
      <p:sp>
        <p:nvSpPr>
          <p:cNvPr id="2998" name="Google Shape;2998;p43"/>
          <p:cNvSpPr txBox="1"/>
          <p:nvPr>
            <p:ph idx="18" type="subTitle"/>
          </p:nvPr>
        </p:nvSpPr>
        <p:spPr>
          <a:xfrm>
            <a:off x="3261325" y="2179725"/>
            <a:ext cx="326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Commits and branches Policies</a:t>
            </a:r>
            <a:endParaRPr b="0"/>
          </a:p>
        </p:txBody>
      </p:sp>
      <p:sp>
        <p:nvSpPr>
          <p:cNvPr id="2999" name="Google Shape;2999;p43"/>
          <p:cNvSpPr txBox="1"/>
          <p:nvPr>
            <p:ph idx="19" type="subTitle"/>
          </p:nvPr>
        </p:nvSpPr>
        <p:spPr>
          <a:xfrm>
            <a:off x="6209775" y="21606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Knowledge about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project</a:t>
            </a:r>
            <a:endParaRPr b="0"/>
          </a:p>
        </p:txBody>
      </p:sp>
      <p:sp>
        <p:nvSpPr>
          <p:cNvPr id="3000" name="Google Shape;3000;p43"/>
          <p:cNvSpPr txBox="1"/>
          <p:nvPr>
            <p:ph idx="20" type="subTitle"/>
          </p:nvPr>
        </p:nvSpPr>
        <p:spPr>
          <a:xfrm>
            <a:off x="720000" y="4272975"/>
            <a:ext cx="4819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Lack of attention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when reading issues’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description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Progress</a:t>
            </a:r>
            <a:endParaRPr/>
          </a:p>
        </p:txBody>
      </p:sp>
      <p:sp>
        <p:nvSpPr>
          <p:cNvPr id="3006" name="Google Shape;3006;p44"/>
          <p:cNvSpPr txBox="1"/>
          <p:nvPr>
            <p:ph idx="1" type="subTitle"/>
          </p:nvPr>
        </p:nvSpPr>
        <p:spPr>
          <a:xfrm>
            <a:off x="5468425" y="1761625"/>
            <a:ext cx="2955900" cy="20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 → 5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→ 6.5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 → 7.5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 → 9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5 → 10</a:t>
            </a:r>
            <a:endParaRPr sz="2000"/>
          </a:p>
        </p:txBody>
      </p:sp>
      <p:sp>
        <p:nvSpPr>
          <p:cNvPr id="3007" name="Google Shape;3007;p44"/>
          <p:cNvSpPr txBox="1"/>
          <p:nvPr>
            <p:ph idx="2" type="subTitle"/>
          </p:nvPr>
        </p:nvSpPr>
        <p:spPr>
          <a:xfrm>
            <a:off x="689600" y="1761625"/>
            <a:ext cx="4433400" cy="26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Individual Contribution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Collaboration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Quality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Management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Clockify / Performance (20%)</a:t>
            </a:r>
            <a:endParaRPr sz="2000"/>
          </a:p>
        </p:txBody>
      </p:sp>
      <p:sp>
        <p:nvSpPr>
          <p:cNvPr id="3008" name="Google Shape;3008;p44"/>
          <p:cNvSpPr txBox="1"/>
          <p:nvPr>
            <p:ph idx="3" type="subTitle"/>
          </p:nvPr>
        </p:nvSpPr>
        <p:spPr>
          <a:xfrm>
            <a:off x="689600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3009" name="Google Shape;3009;p44"/>
          <p:cNvSpPr txBox="1"/>
          <p:nvPr>
            <p:ph idx="4" type="subTitle"/>
          </p:nvPr>
        </p:nvSpPr>
        <p:spPr>
          <a:xfrm>
            <a:off x="5468425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Progress</a:t>
            </a:r>
            <a:endParaRPr/>
          </a:p>
        </p:txBody>
      </p:sp>
      <p:sp>
        <p:nvSpPr>
          <p:cNvPr id="3015" name="Google Shape;3015;p45"/>
          <p:cNvSpPr txBox="1"/>
          <p:nvPr>
            <p:ph idx="1" type="subTitle"/>
          </p:nvPr>
        </p:nvSpPr>
        <p:spPr>
          <a:xfrm>
            <a:off x="4782625" y="1761625"/>
            <a:ext cx="2955900" cy="20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 → 5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→ 7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 → 9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 → 9.5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5 → 10</a:t>
            </a:r>
            <a:endParaRPr sz="2000"/>
          </a:p>
        </p:txBody>
      </p:sp>
      <p:sp>
        <p:nvSpPr>
          <p:cNvPr id="3016" name="Google Shape;3016;p45"/>
          <p:cNvSpPr txBox="1"/>
          <p:nvPr>
            <p:ph idx="2" type="subTitle"/>
          </p:nvPr>
        </p:nvSpPr>
        <p:spPr>
          <a:xfrm>
            <a:off x="689600" y="1761625"/>
            <a:ext cx="3555300" cy="26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Individual Contribution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Collaboration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Management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Performance (10%)</a:t>
            </a:r>
            <a:endParaRPr sz="2000"/>
          </a:p>
        </p:txBody>
      </p:sp>
      <p:sp>
        <p:nvSpPr>
          <p:cNvPr id="3017" name="Google Shape;3017;p45"/>
          <p:cNvSpPr txBox="1"/>
          <p:nvPr>
            <p:ph idx="3" type="subTitle"/>
          </p:nvPr>
        </p:nvSpPr>
        <p:spPr>
          <a:xfrm>
            <a:off x="689600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3018" name="Google Shape;3018;p45"/>
          <p:cNvSpPr txBox="1"/>
          <p:nvPr>
            <p:ph idx="4" type="subTitle"/>
          </p:nvPr>
        </p:nvSpPr>
        <p:spPr>
          <a:xfrm>
            <a:off x="4782625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Progress</a:t>
            </a:r>
            <a:endParaRPr/>
          </a:p>
        </p:txBody>
      </p:sp>
      <p:sp>
        <p:nvSpPr>
          <p:cNvPr id="3024" name="Google Shape;3024;p46"/>
          <p:cNvSpPr txBox="1"/>
          <p:nvPr>
            <p:ph idx="1" type="subTitle"/>
          </p:nvPr>
        </p:nvSpPr>
        <p:spPr>
          <a:xfrm>
            <a:off x="1233450" y="3557825"/>
            <a:ext cx="66771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Perf=CR - TI*0.1 - TNR*0.25</a:t>
            </a:r>
            <a:endParaRPr b="1" sz="3000"/>
          </a:p>
        </p:txBody>
      </p:sp>
      <p:sp>
        <p:nvSpPr>
          <p:cNvPr id="3025" name="Google Shape;3025;p46"/>
          <p:cNvSpPr txBox="1"/>
          <p:nvPr>
            <p:ph idx="2" type="subTitle"/>
          </p:nvPr>
        </p:nvSpPr>
        <p:spPr>
          <a:xfrm>
            <a:off x="689600" y="1761625"/>
            <a:ext cx="35553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Mark (CR)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Spent (TI)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ToDo Tasks (TNR)</a:t>
            </a:r>
            <a:endParaRPr sz="2000"/>
          </a:p>
        </p:txBody>
      </p:sp>
      <p:sp>
        <p:nvSpPr>
          <p:cNvPr id="3026" name="Google Shape;3026;p46"/>
          <p:cNvSpPr txBox="1"/>
          <p:nvPr>
            <p:ph idx="3" type="subTitle"/>
          </p:nvPr>
        </p:nvSpPr>
        <p:spPr>
          <a:xfrm>
            <a:off x="689600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3027" name="Google Shape;30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25" y="1410762"/>
            <a:ext cx="1754025" cy="17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Progress</a:t>
            </a:r>
            <a:endParaRPr/>
          </a:p>
        </p:txBody>
      </p:sp>
      <p:sp>
        <p:nvSpPr>
          <p:cNvPr id="3033" name="Google Shape;3033;p47"/>
          <p:cNvSpPr txBox="1"/>
          <p:nvPr>
            <p:ph idx="1" type="subTitle"/>
          </p:nvPr>
        </p:nvSpPr>
        <p:spPr>
          <a:xfrm>
            <a:off x="1233450" y="3557825"/>
            <a:ext cx="66771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Perf= C * (E - TNR)</a:t>
            </a:r>
            <a:endParaRPr b="1" sz="3000"/>
          </a:p>
        </p:txBody>
      </p:sp>
      <p:sp>
        <p:nvSpPr>
          <p:cNvPr id="3034" name="Google Shape;3034;p47"/>
          <p:cNvSpPr txBox="1"/>
          <p:nvPr>
            <p:ph idx="2" type="subTitle"/>
          </p:nvPr>
        </p:nvSpPr>
        <p:spPr>
          <a:xfrm>
            <a:off x="689600" y="1761625"/>
            <a:ext cx="54711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Mark </a:t>
            </a:r>
            <a:r>
              <a:rPr lang="en" sz="2000"/>
              <a:t>(C)</a:t>
            </a:r>
            <a:r>
              <a:rPr lang="en" sz="2000"/>
              <a:t> = Quality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Effort (E) = Clockify + Poker Planning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ToDo Tasks (TNR)</a:t>
            </a:r>
            <a:endParaRPr sz="2000"/>
          </a:p>
        </p:txBody>
      </p:sp>
      <p:sp>
        <p:nvSpPr>
          <p:cNvPr id="3035" name="Google Shape;3035;p47"/>
          <p:cNvSpPr txBox="1"/>
          <p:nvPr>
            <p:ph idx="3" type="subTitle"/>
          </p:nvPr>
        </p:nvSpPr>
        <p:spPr>
          <a:xfrm>
            <a:off x="689600" y="1202725"/>
            <a:ext cx="2955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3036" name="Google Shape;30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175" y="1432500"/>
            <a:ext cx="1959325" cy="19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42" name="Google Shape;3042;p4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3" name="Google Shape;3043;p48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Marta González</a:t>
            </a:r>
            <a:endParaRPr sz="1800"/>
          </a:p>
        </p:txBody>
      </p:sp>
      <p:pic>
        <p:nvPicPr>
          <p:cNvPr id="3044" name="Google Shape;3044;p48"/>
          <p:cNvPicPr preferRelativeResize="0"/>
          <p:nvPr/>
        </p:nvPicPr>
        <p:blipFill rotWithShape="1">
          <a:blip r:embed="rId3">
            <a:alphaModFix/>
          </a:blip>
          <a:srcRect b="8060" l="-5380" r="5379" t="8060"/>
          <a:stretch/>
        </p:blipFill>
        <p:spPr>
          <a:xfrm>
            <a:off x="597729" y="1365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45" name="Google Shape;3045;p48"/>
          <p:cNvSpPr txBox="1"/>
          <p:nvPr/>
        </p:nvSpPr>
        <p:spPr>
          <a:xfrm>
            <a:off x="4700500" y="1578900"/>
            <a:ext cx="36663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Organization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Meeting with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6" name="Google Shape;30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47901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52" name="Google Shape;3052;p4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3" name="Google Shape;3053;p49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Marta González</a:t>
            </a:r>
            <a:endParaRPr sz="1800"/>
          </a:p>
        </p:txBody>
      </p:sp>
      <p:pic>
        <p:nvPicPr>
          <p:cNvPr id="3054" name="Google Shape;3054;p49"/>
          <p:cNvPicPr preferRelativeResize="0"/>
          <p:nvPr/>
        </p:nvPicPr>
        <p:blipFill rotWithShape="1">
          <a:blip r:embed="rId3">
            <a:alphaModFix/>
          </a:blip>
          <a:srcRect b="8060" l="-5380" r="5379" t="8060"/>
          <a:stretch/>
        </p:blipFill>
        <p:spPr>
          <a:xfrm>
            <a:off x="597729" y="1365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55" name="Google Shape;3055;p49"/>
          <p:cNvSpPr txBox="1"/>
          <p:nvPr/>
        </p:nvSpPr>
        <p:spPr>
          <a:xfrm>
            <a:off x="1161400" y="3450755"/>
            <a:ext cx="36663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Retrospective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W4 and W5 presentation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Modification of requirements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 styles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Exporting Mock-ups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6" name="Google Shape;30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75" y="1147900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7" name="Google Shape;30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700" y="1147901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8" name="Google Shape;3058;p49"/>
          <p:cNvSpPr txBox="1"/>
          <p:nvPr/>
        </p:nvSpPr>
        <p:spPr>
          <a:xfrm>
            <a:off x="4531775" y="3501575"/>
            <a:ext cx="4260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Information required by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Meeting with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Homepage Transparency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GitHub Actions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Lessons Learnt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64" name="Google Shape;3064;p5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5" name="Google Shape;3065;p50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Marta González</a:t>
            </a:r>
            <a:endParaRPr sz="1800"/>
          </a:p>
        </p:txBody>
      </p:sp>
      <p:pic>
        <p:nvPicPr>
          <p:cNvPr id="3066" name="Google Shape;3066;p50"/>
          <p:cNvPicPr preferRelativeResize="0"/>
          <p:nvPr/>
        </p:nvPicPr>
        <p:blipFill rotWithShape="1">
          <a:blip r:embed="rId3">
            <a:alphaModFix/>
          </a:blip>
          <a:srcRect b="8060" l="-5380" r="5379" t="8060"/>
          <a:stretch/>
        </p:blipFill>
        <p:spPr>
          <a:xfrm>
            <a:off x="597729" y="1365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7" name="Google Shape;3067;p50"/>
          <p:cNvSpPr txBox="1"/>
          <p:nvPr/>
        </p:nvSpPr>
        <p:spPr>
          <a:xfrm>
            <a:off x="2152000" y="3526955"/>
            <a:ext cx="36663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resentation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Retrospective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 Evaluation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PM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Responsibilities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68" name="Google Shape;30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850" y="1147900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9" name="Google Shape;30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775" y="1147900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0" name="Google Shape;307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700" y="1147901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33"/>
          <p:cNvSpPr txBox="1"/>
          <p:nvPr>
            <p:ph idx="3" type="subTitle"/>
          </p:nvPr>
        </p:nvSpPr>
        <p:spPr>
          <a:xfrm>
            <a:off x="5973596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Claudia Gilabert</a:t>
            </a:r>
            <a:endParaRPr sz="2000"/>
          </a:p>
        </p:txBody>
      </p:sp>
      <p:sp>
        <p:nvSpPr>
          <p:cNvPr id="2853" name="Google Shape;2853;p33"/>
          <p:cNvSpPr txBox="1"/>
          <p:nvPr>
            <p:ph idx="4" type="subTitle"/>
          </p:nvPr>
        </p:nvSpPr>
        <p:spPr>
          <a:xfrm>
            <a:off x="829895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Marta González</a:t>
            </a:r>
            <a:endParaRPr sz="2000"/>
          </a:p>
        </p:txBody>
      </p:sp>
      <p:pic>
        <p:nvPicPr>
          <p:cNvPr id="2854" name="Google Shape;2854;p33"/>
          <p:cNvPicPr preferRelativeResize="0"/>
          <p:nvPr/>
        </p:nvPicPr>
        <p:blipFill rotWithShape="1">
          <a:blip r:embed="rId3">
            <a:alphaModFix/>
          </a:blip>
          <a:srcRect b="21820" l="0" r="0" t="2753"/>
          <a:stretch/>
        </p:blipFill>
        <p:spPr>
          <a:xfrm>
            <a:off x="6422409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55" name="Google Shape;2855;p33"/>
          <p:cNvPicPr preferRelativeResize="0"/>
          <p:nvPr/>
        </p:nvPicPr>
        <p:blipFill rotWithShape="1">
          <a:blip r:embed="rId4">
            <a:alphaModFix/>
          </a:blip>
          <a:srcRect b="8081" l="0" r="0" t="8081"/>
          <a:stretch/>
        </p:blipFill>
        <p:spPr>
          <a:xfrm>
            <a:off x="1278934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56" name="Google Shape;285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</a:t>
            </a:r>
            <a:endParaRPr sz="3000"/>
          </a:p>
        </p:txBody>
      </p:sp>
      <p:sp>
        <p:nvSpPr>
          <p:cNvPr id="2857" name="Google Shape;2857;p33"/>
          <p:cNvSpPr txBox="1"/>
          <p:nvPr>
            <p:ph idx="1" type="subTitle"/>
          </p:nvPr>
        </p:nvSpPr>
        <p:spPr>
          <a:xfrm>
            <a:off x="6058805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Team Lead</a:t>
            </a:r>
            <a:endParaRPr/>
          </a:p>
        </p:txBody>
      </p:sp>
      <p:sp>
        <p:nvSpPr>
          <p:cNvPr id="2858" name="Google Shape;2858;p33"/>
          <p:cNvSpPr txBox="1"/>
          <p:nvPr>
            <p:ph idx="2" type="subTitle"/>
          </p:nvPr>
        </p:nvSpPr>
        <p:spPr>
          <a:xfrm>
            <a:off x="830120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</p:txBody>
      </p:sp>
      <p:sp>
        <p:nvSpPr>
          <p:cNvPr id="2859" name="Google Shape;2859;p3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0" name="Google Shape;2860;p33"/>
          <p:cNvSpPr txBox="1"/>
          <p:nvPr>
            <p:ph idx="3" type="subTitle"/>
          </p:nvPr>
        </p:nvSpPr>
        <p:spPr>
          <a:xfrm>
            <a:off x="3359258" y="3351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Pablo Periañez</a:t>
            </a:r>
            <a:endParaRPr sz="2000"/>
          </a:p>
        </p:txBody>
      </p:sp>
      <p:pic>
        <p:nvPicPr>
          <p:cNvPr id="2861" name="Google Shape;2861;p33"/>
          <p:cNvPicPr preferRelativeResize="0"/>
          <p:nvPr/>
        </p:nvPicPr>
        <p:blipFill rotWithShape="1">
          <a:blip r:embed="rId5">
            <a:alphaModFix/>
          </a:blip>
          <a:srcRect b="20019" l="0" r="0" t="0"/>
          <a:stretch/>
        </p:blipFill>
        <p:spPr>
          <a:xfrm>
            <a:off x="3808072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62" name="Google Shape;2862;p33"/>
          <p:cNvSpPr txBox="1"/>
          <p:nvPr>
            <p:ph idx="1" type="subTitle"/>
          </p:nvPr>
        </p:nvSpPr>
        <p:spPr>
          <a:xfrm>
            <a:off x="3444467" y="3923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Team Lead</a:t>
            </a:r>
            <a:endParaRPr/>
          </a:p>
        </p:txBody>
      </p:sp>
      <p:sp>
        <p:nvSpPr>
          <p:cNvPr id="2863" name="Google Shape;2863;p33"/>
          <p:cNvSpPr txBox="1"/>
          <p:nvPr>
            <p:ph idx="1" type="subTitle"/>
          </p:nvPr>
        </p:nvSpPr>
        <p:spPr>
          <a:xfrm>
            <a:off x="922837" y="4393850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Portavoz</a:t>
            </a:r>
            <a:endParaRPr/>
          </a:p>
        </p:txBody>
      </p:sp>
      <p:sp>
        <p:nvSpPr>
          <p:cNvPr id="2864" name="Google Shape;2864;p33"/>
          <p:cNvSpPr txBox="1"/>
          <p:nvPr/>
        </p:nvSpPr>
        <p:spPr>
          <a:xfrm>
            <a:off x="829895" y="33511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Miguel Ángel Romalde</a:t>
            </a:r>
            <a:endParaRPr b="1" sz="20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2865" name="Google Shape;2865;p33"/>
          <p:cNvPicPr preferRelativeResize="0"/>
          <p:nvPr/>
        </p:nvPicPr>
        <p:blipFill rotWithShape="1">
          <a:blip r:embed="rId6">
            <a:alphaModFix/>
          </a:blip>
          <a:srcRect b="21443" l="0" r="0" t="3555"/>
          <a:stretch/>
        </p:blipFill>
        <p:spPr>
          <a:xfrm>
            <a:off x="1278934" y="1401000"/>
            <a:ext cx="1608000" cy="16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66" name="Google Shape;2866;p33"/>
          <p:cNvSpPr txBox="1"/>
          <p:nvPr/>
        </p:nvSpPr>
        <p:spPr>
          <a:xfrm>
            <a:off x="830120" y="39238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0902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  <a:endParaRPr>
              <a:solidFill>
                <a:srgbClr val="25090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76" name="Google Shape;3076;p5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7" name="Google Shape;3077;p51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Marta González</a:t>
            </a:r>
            <a:endParaRPr sz="1800"/>
          </a:p>
        </p:txBody>
      </p:sp>
      <p:pic>
        <p:nvPicPr>
          <p:cNvPr id="3078" name="Google Shape;3078;p51"/>
          <p:cNvPicPr preferRelativeResize="0"/>
          <p:nvPr/>
        </p:nvPicPr>
        <p:blipFill rotWithShape="1">
          <a:blip r:embed="rId3">
            <a:alphaModFix/>
          </a:blip>
          <a:srcRect b="8060" l="-5380" r="5379" t="8060"/>
          <a:stretch/>
        </p:blipFill>
        <p:spPr>
          <a:xfrm>
            <a:off x="597729" y="1365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9" name="Google Shape;307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850" y="1147900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775" y="1147900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700" y="1147901"/>
            <a:ext cx="2020275" cy="202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2" name="Google Shape;3082;p51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Sistema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Sistema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10,4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083" name="Google Shape;308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92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89" name="Google Shape;3089;p5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52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Pablo Periañez</a:t>
            </a:r>
            <a:endParaRPr sz="1800"/>
          </a:p>
        </p:txBody>
      </p:sp>
      <p:sp>
        <p:nvSpPr>
          <p:cNvPr id="3091" name="Google Shape;3091;p52"/>
          <p:cNvSpPr txBox="1"/>
          <p:nvPr/>
        </p:nvSpPr>
        <p:spPr>
          <a:xfrm>
            <a:off x="4700500" y="1274100"/>
            <a:ext cx="36663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Creating, organizing, and maintaining GitHub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Commitment agreement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Risk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Manos abiertas Meeting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NGO Requirements Document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Rubric system and form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Individual performance documentation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Screens in Mockup and Prototype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Group Knowledge Database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92" name="Google Shape;3092;p52"/>
          <p:cNvPicPr preferRelativeResize="0"/>
          <p:nvPr/>
        </p:nvPicPr>
        <p:blipFill rotWithShape="1">
          <a:blip r:embed="rId3">
            <a:alphaModFix/>
          </a:blip>
          <a:srcRect b="20019" l="0" r="0" t="0"/>
          <a:stretch/>
        </p:blipFill>
        <p:spPr>
          <a:xfrm>
            <a:off x="597724" y="12924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93" name="Google Shape;309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099" name="Google Shape;3099;p5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0" name="Google Shape;3100;p53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Pablo Periañez</a:t>
            </a:r>
            <a:endParaRPr sz="1800"/>
          </a:p>
        </p:txBody>
      </p:sp>
      <p:sp>
        <p:nvSpPr>
          <p:cNvPr id="3101" name="Google Shape;3101;p53"/>
          <p:cNvSpPr txBox="1"/>
          <p:nvPr/>
        </p:nvSpPr>
        <p:spPr>
          <a:xfrm>
            <a:off x="1108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the backend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Agreement Appendix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 Measures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S1 Self-Assessment/Rubric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Switching from DB to PostgreSQL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02" name="Google Shape;3102;p53"/>
          <p:cNvPicPr preferRelativeResize="0"/>
          <p:nvPr/>
        </p:nvPicPr>
        <p:blipFill rotWithShape="1">
          <a:blip r:embed="rId3">
            <a:alphaModFix/>
          </a:blip>
          <a:srcRect b="20019" l="0" r="0" t="0"/>
          <a:stretch/>
        </p:blipFill>
        <p:spPr>
          <a:xfrm>
            <a:off x="597724" y="12924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03" name="Google Shape;31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Google Shape;31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35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53"/>
          <p:cNvSpPr txBox="1"/>
          <p:nvPr/>
        </p:nvSpPr>
        <p:spPr>
          <a:xfrm>
            <a:off x="4966250" y="3392700"/>
            <a:ext cx="32328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Relational model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S2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CRUD and Exit Authorizations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Meeting with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11" name="Google Shape;3111;p5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2" name="Google Shape;3112;p54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Pablo Periañez</a:t>
            </a:r>
            <a:endParaRPr sz="1800"/>
          </a:p>
        </p:txBody>
      </p:sp>
      <p:sp>
        <p:nvSpPr>
          <p:cNvPr id="3113" name="Google Shape;3113;p54"/>
          <p:cNvSpPr txBox="1"/>
          <p:nvPr/>
        </p:nvSpPr>
        <p:spPr>
          <a:xfrm>
            <a:off x="2738850" y="3515300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the backend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 Evaluation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S2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Poker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4" name="Google Shape;3114;p54"/>
          <p:cNvPicPr preferRelativeResize="0"/>
          <p:nvPr/>
        </p:nvPicPr>
        <p:blipFill rotWithShape="1">
          <a:blip r:embed="rId3">
            <a:alphaModFix/>
          </a:blip>
          <a:srcRect b="20019" l="0" r="0" t="0"/>
          <a:stretch/>
        </p:blipFill>
        <p:spPr>
          <a:xfrm>
            <a:off x="597724" y="12924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5" name="Google Shape;31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6" name="Google Shape;311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35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7" name="Google Shape;311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000" y="11165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23" name="Google Shape;3123;p5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4" name="Google Shape;3124;p55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Pablo Periañez</a:t>
            </a:r>
            <a:endParaRPr sz="1800"/>
          </a:p>
        </p:txBody>
      </p:sp>
      <p:pic>
        <p:nvPicPr>
          <p:cNvPr id="3125" name="Google Shape;3125;p55"/>
          <p:cNvPicPr preferRelativeResize="0"/>
          <p:nvPr/>
        </p:nvPicPr>
        <p:blipFill rotWithShape="1">
          <a:blip r:embed="rId3">
            <a:alphaModFix/>
          </a:blip>
          <a:srcRect b="20019" l="0" r="0" t="0"/>
          <a:stretch/>
        </p:blipFill>
        <p:spPr>
          <a:xfrm>
            <a:off x="597724" y="12924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26" name="Google Shape;31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350" y="11414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000" y="1116525"/>
            <a:ext cx="2020275" cy="2020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9" name="Google Shape;3129;p55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130" name="Google Shape;313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92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1" name="Google Shape;313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2624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37" name="Google Shape;3137;p5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8" name="Google Shape;3138;p56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Claudia Gilabert</a:t>
            </a:r>
            <a:endParaRPr sz="1800"/>
          </a:p>
        </p:txBody>
      </p:sp>
      <p:sp>
        <p:nvSpPr>
          <p:cNvPr id="3139" name="Google Shape;3139;p56"/>
          <p:cNvSpPr txBox="1"/>
          <p:nvPr/>
        </p:nvSpPr>
        <p:spPr>
          <a:xfrm>
            <a:off x="4700500" y="1274100"/>
            <a:ext cx="3666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SWOT NGOs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MVP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Planning sprints (frontend)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40" name="Google Shape;3140;p56"/>
          <p:cNvPicPr preferRelativeResize="0"/>
          <p:nvPr/>
        </p:nvPicPr>
        <p:blipFill rotWithShape="1">
          <a:blip r:embed="rId3">
            <a:alphaModFix/>
          </a:blip>
          <a:srcRect b="21820" l="0" r="0" t="2753"/>
          <a:stretch/>
        </p:blipFill>
        <p:spPr>
          <a:xfrm>
            <a:off x="597728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1" name="Google Shape;31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47" name="Google Shape;3147;p5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8" name="Google Shape;3148;p57"/>
          <p:cNvSpPr txBox="1"/>
          <p:nvPr/>
        </p:nvSpPr>
        <p:spPr>
          <a:xfrm>
            <a:off x="15656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the frontend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Home Page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9" name="Google Shape;3149;p57"/>
          <p:cNvSpPr txBox="1"/>
          <p:nvPr/>
        </p:nvSpPr>
        <p:spPr>
          <a:xfrm>
            <a:off x="4966250" y="3392700"/>
            <a:ext cx="32328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Connecting to the backend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Meeting with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S2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0" name="Google Shape;3150;p57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Claudia Gilabert</a:t>
            </a:r>
            <a:endParaRPr sz="1800"/>
          </a:p>
        </p:txBody>
      </p:sp>
      <p:pic>
        <p:nvPicPr>
          <p:cNvPr id="3151" name="Google Shape;3151;p57"/>
          <p:cNvPicPr preferRelativeResize="0"/>
          <p:nvPr/>
        </p:nvPicPr>
        <p:blipFill rotWithShape="1">
          <a:blip r:embed="rId3">
            <a:alphaModFix/>
          </a:blip>
          <a:srcRect b="21820" l="0" r="0" t="2753"/>
          <a:stretch/>
        </p:blipFill>
        <p:spPr>
          <a:xfrm>
            <a:off x="597728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2" name="Google Shape;31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700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225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59" name="Google Shape;3159;p5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0" name="Google Shape;3160;p58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the frontend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S2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Login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Favicon change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Educators Component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61" name="Google Shape;31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02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58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Claudia Gilabert</a:t>
            </a:r>
            <a:endParaRPr sz="1800"/>
          </a:p>
        </p:txBody>
      </p:sp>
      <p:pic>
        <p:nvPicPr>
          <p:cNvPr id="3163" name="Google Shape;3163;p58"/>
          <p:cNvPicPr preferRelativeResize="0"/>
          <p:nvPr/>
        </p:nvPicPr>
        <p:blipFill rotWithShape="1">
          <a:blip r:embed="rId4">
            <a:alphaModFix/>
          </a:blip>
          <a:srcRect b="21820" l="0" r="0" t="2753"/>
          <a:stretch/>
        </p:blipFill>
        <p:spPr>
          <a:xfrm>
            <a:off x="597728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4" name="Google Shape;31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8700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5225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71" name="Google Shape;3171;p5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72" name="Google Shape;3172;p59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173" name="Google Shape;31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624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" name="Google Shape;31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02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59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Claudia Gilabert</a:t>
            </a:r>
            <a:endParaRPr sz="1800"/>
          </a:p>
        </p:txBody>
      </p:sp>
      <p:pic>
        <p:nvPicPr>
          <p:cNvPr id="3176" name="Google Shape;3176;p59"/>
          <p:cNvPicPr preferRelativeResize="0"/>
          <p:nvPr/>
        </p:nvPicPr>
        <p:blipFill rotWithShape="1">
          <a:blip r:embed="rId5">
            <a:alphaModFix/>
          </a:blip>
          <a:srcRect b="21820" l="0" r="0" t="2753"/>
          <a:stretch/>
        </p:blipFill>
        <p:spPr>
          <a:xfrm>
            <a:off x="597728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7" name="Google Shape;317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700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5225" y="11720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9" name="Google Shape;31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99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85" name="Google Shape;3185;p6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6" name="Google Shape;3186;p60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sp>
        <p:nvSpPr>
          <p:cNvPr id="3187" name="Google Shape;3187;p60"/>
          <p:cNvSpPr txBox="1"/>
          <p:nvPr/>
        </p:nvSpPr>
        <p:spPr>
          <a:xfrm>
            <a:off x="4700500" y="1274100"/>
            <a:ext cx="3666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Uses of AI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Preliminary Competitor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of the Theoretical Pill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88" name="Google Shape;3188;p60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37250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89" name="Google Shape;31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34"/>
          <p:cNvSpPr txBox="1"/>
          <p:nvPr>
            <p:ph idx="4294967295" type="subTitle"/>
          </p:nvPr>
        </p:nvSpPr>
        <p:spPr>
          <a:xfrm>
            <a:off x="2487599" y="4103691"/>
            <a:ext cx="2035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sp>
        <p:nvSpPr>
          <p:cNvPr id="2872" name="Google Shape;2872;p34"/>
          <p:cNvSpPr txBox="1"/>
          <p:nvPr>
            <p:ph idx="4294967295" type="subTitle"/>
          </p:nvPr>
        </p:nvSpPr>
        <p:spPr>
          <a:xfrm>
            <a:off x="1372450" y="2388653"/>
            <a:ext cx="2035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pic>
        <p:nvPicPr>
          <p:cNvPr id="2873" name="Google Shape;2873;p34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2852129" y="29010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4" name="Google Shape;2874;p34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1508575" y="118605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75" name="Google Shape;2875;p34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(Back End Programmers)</a:t>
            </a:r>
            <a:endParaRPr sz="3000"/>
          </a:p>
        </p:txBody>
      </p:sp>
      <p:sp>
        <p:nvSpPr>
          <p:cNvPr id="2876" name="Google Shape;2876;p34"/>
          <p:cNvSpPr txBox="1"/>
          <p:nvPr>
            <p:ph idx="4294967295" type="subTitle"/>
          </p:nvPr>
        </p:nvSpPr>
        <p:spPr>
          <a:xfrm>
            <a:off x="3525001" y="2388650"/>
            <a:ext cx="22464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pic>
        <p:nvPicPr>
          <p:cNvPr id="2877" name="Google Shape;2877;p34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4058396" y="118603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78" name="Google Shape;2878;p34"/>
          <p:cNvSpPr txBox="1"/>
          <p:nvPr>
            <p:ph idx="4294967295" type="subTitle"/>
          </p:nvPr>
        </p:nvSpPr>
        <p:spPr>
          <a:xfrm>
            <a:off x="6406149" y="2388653"/>
            <a:ext cx="2035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pic>
        <p:nvPicPr>
          <p:cNvPr id="2879" name="Google Shape;2879;p34"/>
          <p:cNvPicPr preferRelativeResize="0"/>
          <p:nvPr/>
        </p:nvPicPr>
        <p:blipFill rotWithShape="1">
          <a:blip r:embed="rId6">
            <a:alphaModFix/>
          </a:blip>
          <a:srcRect b="12514" l="0" r="0" t="12506"/>
          <a:stretch/>
        </p:blipFill>
        <p:spPr>
          <a:xfrm>
            <a:off x="6618279" y="11860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0" name="Google Shape;2880;p34"/>
          <p:cNvSpPr txBox="1"/>
          <p:nvPr>
            <p:ph idx="4294967295" type="subTitle"/>
          </p:nvPr>
        </p:nvSpPr>
        <p:spPr>
          <a:xfrm>
            <a:off x="2345099" y="4394325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Manager</a:t>
            </a:r>
            <a:endParaRPr/>
          </a:p>
        </p:txBody>
      </p:sp>
      <p:sp>
        <p:nvSpPr>
          <p:cNvPr id="2881" name="Google Shape;2881;p34"/>
          <p:cNvSpPr txBox="1"/>
          <p:nvPr>
            <p:ph idx="4294967295" type="subTitle"/>
          </p:nvPr>
        </p:nvSpPr>
        <p:spPr>
          <a:xfrm>
            <a:off x="292724" y="4103691"/>
            <a:ext cx="2035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pic>
        <p:nvPicPr>
          <p:cNvPr id="2882" name="Google Shape;2882;p34"/>
          <p:cNvPicPr preferRelativeResize="0"/>
          <p:nvPr/>
        </p:nvPicPr>
        <p:blipFill rotWithShape="1">
          <a:blip r:embed="rId7">
            <a:alphaModFix/>
          </a:blip>
          <a:srcRect b="16105" l="0" r="0" t="16111"/>
          <a:stretch/>
        </p:blipFill>
        <p:spPr>
          <a:xfrm>
            <a:off x="657254" y="29010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3" name="Google Shape;2883;p34"/>
          <p:cNvSpPr txBox="1"/>
          <p:nvPr>
            <p:ph idx="4294967295" type="subTitle"/>
          </p:nvPr>
        </p:nvSpPr>
        <p:spPr>
          <a:xfrm>
            <a:off x="4653549" y="4103678"/>
            <a:ext cx="2035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pic>
        <p:nvPicPr>
          <p:cNvPr id="2884" name="Google Shape;2884;p34"/>
          <p:cNvPicPr preferRelativeResize="0"/>
          <p:nvPr/>
        </p:nvPicPr>
        <p:blipFill rotWithShape="1">
          <a:blip r:embed="rId8">
            <a:alphaModFix/>
          </a:blip>
          <a:srcRect b="12485" l="0" r="0" t="12478"/>
          <a:stretch/>
        </p:blipFill>
        <p:spPr>
          <a:xfrm>
            <a:off x="5018079" y="2901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5" name="Google Shape;2885;p34"/>
          <p:cNvSpPr txBox="1"/>
          <p:nvPr>
            <p:ph idx="4294967295" type="subTitle"/>
          </p:nvPr>
        </p:nvSpPr>
        <p:spPr>
          <a:xfrm>
            <a:off x="5133574" y="4394325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Secretary</a:t>
            </a:r>
            <a:endParaRPr/>
          </a:p>
        </p:txBody>
      </p:sp>
      <p:sp>
        <p:nvSpPr>
          <p:cNvPr id="2886" name="Google Shape;2886;p34"/>
          <p:cNvSpPr txBox="1"/>
          <p:nvPr>
            <p:ph idx="4294967295" type="subTitle"/>
          </p:nvPr>
        </p:nvSpPr>
        <p:spPr>
          <a:xfrm>
            <a:off x="6688750" y="4173400"/>
            <a:ext cx="23202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pic>
        <p:nvPicPr>
          <p:cNvPr id="2887" name="Google Shape;2887;p34"/>
          <p:cNvPicPr preferRelativeResize="0"/>
          <p:nvPr/>
        </p:nvPicPr>
        <p:blipFill rotWithShape="1">
          <a:blip r:embed="rId9">
            <a:alphaModFix/>
          </a:blip>
          <a:srcRect b="24964" l="0" r="0" t="0"/>
          <a:stretch/>
        </p:blipFill>
        <p:spPr>
          <a:xfrm>
            <a:off x="7017004" y="29010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8" name="Google Shape;2888;p34"/>
          <p:cNvSpPr txBox="1"/>
          <p:nvPr/>
        </p:nvSpPr>
        <p:spPr>
          <a:xfrm>
            <a:off x="86949" y="4393850"/>
            <a:ext cx="2320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0902"/>
                </a:solidFill>
                <a:latin typeface="Poppins"/>
                <a:ea typeface="Poppins"/>
                <a:cs typeface="Poppins"/>
                <a:sym typeface="Poppins"/>
              </a:rPr>
              <a:t>Community Manager</a:t>
            </a:r>
            <a:endParaRPr>
              <a:solidFill>
                <a:srgbClr val="25090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9" name="Google Shape;2889;p34"/>
          <p:cNvSpPr txBox="1"/>
          <p:nvPr/>
        </p:nvSpPr>
        <p:spPr>
          <a:xfrm>
            <a:off x="3411899" y="2633175"/>
            <a:ext cx="2320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0902"/>
                </a:solidFill>
                <a:latin typeface="Poppins"/>
                <a:ea typeface="Poppins"/>
                <a:cs typeface="Poppins"/>
                <a:sym typeface="Poppins"/>
              </a:rPr>
              <a:t>Community Manager</a:t>
            </a:r>
            <a:endParaRPr>
              <a:solidFill>
                <a:srgbClr val="25090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195" name="Google Shape;3195;p6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6" name="Google Shape;3196;p61"/>
          <p:cNvSpPr txBox="1"/>
          <p:nvPr/>
        </p:nvSpPr>
        <p:spPr>
          <a:xfrm>
            <a:off x="2632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Problems that happened during S1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carryovers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Upload documents to the DB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7" name="Google Shape;3197;p61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pic>
        <p:nvPicPr>
          <p:cNvPr id="3198" name="Google Shape;3198;p61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37250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9" name="Google Shape;319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85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06" name="Google Shape;3206;p6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7" name="Google Shape;3207;p62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IA Report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Check Business Logic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8" name="Google Shape;3208;p62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pic>
        <p:nvPicPr>
          <p:cNvPr id="3209" name="Google Shape;3209;p62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37250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10" name="Google Shape;32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900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85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18" name="Google Shape;3218;p6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19" name="Google Shape;3219;p63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r>
                        <a:rPr lang="en"/>
                        <a:t>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20" name="Google Shape;3220;p63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Felix Gudiel</a:t>
            </a:r>
            <a:endParaRPr sz="1800"/>
          </a:p>
        </p:txBody>
      </p:sp>
      <p:pic>
        <p:nvPicPr>
          <p:cNvPr id="3221" name="Google Shape;3221;p6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37250" y="12658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2" name="Google Shape;32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900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Google Shape;322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85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Google Shape;322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42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73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32" name="Google Shape;3232;p6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3" name="Google Shape;3233;p64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sp>
        <p:nvSpPr>
          <p:cNvPr id="3234" name="Google Shape;3234;p64"/>
          <p:cNvSpPr txBox="1"/>
          <p:nvPr/>
        </p:nvSpPr>
        <p:spPr>
          <a:xfrm>
            <a:off x="4700500" y="1274100"/>
            <a:ext cx="40035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Degree of technological innovation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Landing page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35" name="Google Shape;3235;p6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67596" y="12657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6" name="Google Shape;32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05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42" name="Google Shape;3242;p6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3" name="Google Shape;3243;p65"/>
          <p:cNvSpPr txBox="1"/>
          <p:nvPr/>
        </p:nvSpPr>
        <p:spPr>
          <a:xfrm>
            <a:off x="2632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Revenue Estimates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DB Schema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Roles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 CRUD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4" name="Google Shape;3244;p65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pic>
        <p:nvPicPr>
          <p:cNvPr id="3245" name="Google Shape;3245;p6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567596" y="12657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6" name="Google Shape;324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05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7" name="Google Shape;324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0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53" name="Google Shape;3253;p6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4" name="Google Shape;3254;p66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Remove admin authentication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55" name="Google Shape;32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66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pic>
        <p:nvPicPr>
          <p:cNvPr id="3257" name="Google Shape;3257;p66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567596" y="12657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8" name="Google Shape;325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8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25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65" name="Google Shape;3265;p6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66" name="Google Shape;3266;p67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267" name="Google Shape;32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00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2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3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67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Juan Luis Ruano</a:t>
            </a:r>
            <a:endParaRPr sz="1800"/>
          </a:p>
        </p:txBody>
      </p:sp>
      <p:pic>
        <p:nvPicPr>
          <p:cNvPr id="3271" name="Google Shape;3271;p67"/>
          <p:cNvPicPr preferRelativeResize="0"/>
          <p:nvPr/>
        </p:nvPicPr>
        <p:blipFill rotWithShape="1">
          <a:blip r:embed="rId5">
            <a:alphaModFix/>
          </a:blip>
          <a:srcRect b="12495" l="0" r="0" t="12502"/>
          <a:stretch/>
        </p:blipFill>
        <p:spPr>
          <a:xfrm>
            <a:off x="567596" y="12657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72" name="Google Shape;327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25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68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79" name="Google Shape;3279;p6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0" name="Google Shape;3280;p68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sp>
        <p:nvSpPr>
          <p:cNvPr id="3281" name="Google Shape;3281;p68"/>
          <p:cNvSpPr txBox="1"/>
          <p:nvPr/>
        </p:nvSpPr>
        <p:spPr>
          <a:xfrm>
            <a:off x="4700500" y="1274100"/>
            <a:ext cx="3666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Communication agreement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 &amp; Improvement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2" name="Google Shape;3282;p68"/>
          <p:cNvPicPr preferRelativeResize="0"/>
          <p:nvPr/>
        </p:nvPicPr>
        <p:blipFill rotWithShape="1">
          <a:blip r:embed="rId3">
            <a:alphaModFix/>
          </a:blip>
          <a:srcRect b="12514" l="0" r="0" t="12506"/>
          <a:stretch/>
        </p:blipFill>
        <p:spPr>
          <a:xfrm>
            <a:off x="597729" y="12478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83" name="Google Shape;328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4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289" name="Google Shape;3289;p6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0" name="Google Shape;3290;p69"/>
          <p:cNvSpPr txBox="1"/>
          <p:nvPr/>
        </p:nvSpPr>
        <p:spPr>
          <a:xfrm>
            <a:off x="2632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DB Schema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 of Users, Educators, Partners, Volunteers and Families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1" name="Google Shape;3291;p69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pic>
        <p:nvPicPr>
          <p:cNvPr id="3292" name="Google Shape;3292;p69"/>
          <p:cNvPicPr preferRelativeResize="0"/>
          <p:nvPr/>
        </p:nvPicPr>
        <p:blipFill rotWithShape="1">
          <a:blip r:embed="rId3">
            <a:alphaModFix/>
          </a:blip>
          <a:srcRect b="12514" l="0" r="0" t="12506"/>
          <a:stretch/>
        </p:blipFill>
        <p:spPr>
          <a:xfrm>
            <a:off x="597729" y="12478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93" name="Google Shape;32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4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4" name="Google Shape;329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00" name="Google Shape;3300;p7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1" name="Google Shape;3301;p70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Poker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2" name="Google Shape;3302;p70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pic>
        <p:nvPicPr>
          <p:cNvPr id="3303" name="Google Shape;3303;p70"/>
          <p:cNvPicPr preferRelativeResize="0"/>
          <p:nvPr/>
        </p:nvPicPr>
        <p:blipFill rotWithShape="1">
          <a:blip r:embed="rId3">
            <a:alphaModFix/>
          </a:blip>
          <a:srcRect b="12514" l="0" r="0" t="12506"/>
          <a:stretch/>
        </p:blipFill>
        <p:spPr>
          <a:xfrm>
            <a:off x="597729" y="12478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4" name="Google Shape;330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213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5" name="Google Shape;330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4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6" name="Google Shape;330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35"/>
          <p:cNvSpPr txBox="1"/>
          <p:nvPr>
            <p:ph idx="3" type="subTitle"/>
          </p:nvPr>
        </p:nvSpPr>
        <p:spPr>
          <a:xfrm>
            <a:off x="6825724" y="2388641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sp>
        <p:nvSpPr>
          <p:cNvPr id="2895" name="Google Shape;2895;p35"/>
          <p:cNvSpPr txBox="1"/>
          <p:nvPr>
            <p:ph idx="4" type="subTitle"/>
          </p:nvPr>
        </p:nvSpPr>
        <p:spPr>
          <a:xfrm>
            <a:off x="-15600" y="2388663"/>
            <a:ext cx="28119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pic>
        <p:nvPicPr>
          <p:cNvPr id="2896" name="Google Shape;2896;p35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3978529" y="29772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7" name="Google Shape;2897;p35"/>
          <p:cNvPicPr preferRelativeResize="0"/>
          <p:nvPr/>
        </p:nvPicPr>
        <p:blipFill rotWithShape="1">
          <a:blip r:embed="rId4">
            <a:alphaModFix/>
          </a:blip>
          <a:srcRect b="0" l="0" r="0" t="25194"/>
          <a:stretch/>
        </p:blipFill>
        <p:spPr>
          <a:xfrm>
            <a:off x="800550" y="118603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98" name="Google Shape;289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(Front End Programmers)</a:t>
            </a:r>
            <a:endParaRPr sz="3000"/>
          </a:p>
        </p:txBody>
      </p:sp>
      <p:sp>
        <p:nvSpPr>
          <p:cNvPr id="2899" name="Google Shape;2899;p3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0" name="Google Shape;2900;p35"/>
          <p:cNvSpPr txBox="1"/>
          <p:nvPr>
            <p:ph idx="3" type="subTitle"/>
          </p:nvPr>
        </p:nvSpPr>
        <p:spPr>
          <a:xfrm>
            <a:off x="2677501" y="2388650"/>
            <a:ext cx="22464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Rosso</a:t>
            </a:r>
            <a:endParaRPr sz="1800"/>
          </a:p>
        </p:txBody>
      </p:sp>
      <p:pic>
        <p:nvPicPr>
          <p:cNvPr id="2901" name="Google Shape;2901;p35"/>
          <p:cNvPicPr preferRelativeResize="0"/>
          <p:nvPr/>
        </p:nvPicPr>
        <p:blipFill rotWithShape="1">
          <a:blip r:embed="rId5">
            <a:alphaModFix/>
          </a:blip>
          <a:srcRect b="0" l="573" r="573" t="0"/>
          <a:stretch/>
        </p:blipFill>
        <p:spPr>
          <a:xfrm>
            <a:off x="3042021" y="1186025"/>
            <a:ext cx="1179600" cy="117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2" name="Google Shape;2902;p35"/>
          <p:cNvSpPr txBox="1"/>
          <p:nvPr>
            <p:ph idx="3" type="subTitle"/>
          </p:nvPr>
        </p:nvSpPr>
        <p:spPr>
          <a:xfrm>
            <a:off x="4923899" y="2388653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Barcia</a:t>
            </a:r>
            <a:endParaRPr sz="1800"/>
          </a:p>
        </p:txBody>
      </p:sp>
      <p:pic>
        <p:nvPicPr>
          <p:cNvPr id="2903" name="Google Shape;2903;p35"/>
          <p:cNvPicPr preferRelativeResize="0"/>
          <p:nvPr/>
        </p:nvPicPr>
        <p:blipFill rotWithShape="1">
          <a:blip r:embed="rId6">
            <a:alphaModFix/>
          </a:blip>
          <a:srcRect b="13898" l="0" r="0" t="13898"/>
          <a:stretch/>
        </p:blipFill>
        <p:spPr>
          <a:xfrm>
            <a:off x="5288429" y="11860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4" name="Google Shape;2904;p35"/>
          <p:cNvSpPr txBox="1"/>
          <p:nvPr>
            <p:ph idx="3" type="subTitle"/>
          </p:nvPr>
        </p:nvSpPr>
        <p:spPr>
          <a:xfrm>
            <a:off x="1308724" y="4179891"/>
            <a:ext cx="2035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pic>
        <p:nvPicPr>
          <p:cNvPr id="2905" name="Google Shape;2905;p35"/>
          <p:cNvPicPr preferRelativeResize="0"/>
          <p:nvPr/>
        </p:nvPicPr>
        <p:blipFill rotWithShape="1">
          <a:blip r:embed="rId7">
            <a:alphaModFix/>
          </a:blip>
          <a:srcRect b="3601" l="0" r="0" t="21362"/>
          <a:stretch/>
        </p:blipFill>
        <p:spPr>
          <a:xfrm>
            <a:off x="1673254" y="2977275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6" name="Google Shape;2906;p35"/>
          <p:cNvSpPr txBox="1"/>
          <p:nvPr>
            <p:ph idx="3" type="subTitle"/>
          </p:nvPr>
        </p:nvSpPr>
        <p:spPr>
          <a:xfrm>
            <a:off x="5774100" y="41798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Marta González</a:t>
            </a:r>
            <a:endParaRPr sz="1800"/>
          </a:p>
        </p:txBody>
      </p:sp>
      <p:pic>
        <p:nvPicPr>
          <p:cNvPr id="2907" name="Google Shape;2907;p35"/>
          <p:cNvPicPr preferRelativeResize="0"/>
          <p:nvPr/>
        </p:nvPicPr>
        <p:blipFill rotWithShape="1">
          <a:blip r:embed="rId8">
            <a:alphaModFix/>
          </a:blip>
          <a:srcRect b="8060" l="-5380" r="5379" t="8060"/>
          <a:stretch/>
        </p:blipFill>
        <p:spPr>
          <a:xfrm>
            <a:off x="6344404" y="2977263"/>
            <a:ext cx="1179600" cy="118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8" name="Google Shape;2908;p35"/>
          <p:cNvSpPr txBox="1"/>
          <p:nvPr>
            <p:ph idx="3" type="subTitle"/>
          </p:nvPr>
        </p:nvSpPr>
        <p:spPr>
          <a:xfrm>
            <a:off x="3269325" y="4179863"/>
            <a:ext cx="25980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pic>
        <p:nvPicPr>
          <p:cNvPr id="2909" name="Google Shape;2909;p35"/>
          <p:cNvPicPr preferRelativeResize="0"/>
          <p:nvPr/>
        </p:nvPicPr>
        <p:blipFill rotWithShape="1">
          <a:blip r:embed="rId9">
            <a:alphaModFix/>
          </a:blip>
          <a:srcRect b="1162" l="0" r="0" t="1162"/>
          <a:stretch/>
        </p:blipFill>
        <p:spPr>
          <a:xfrm>
            <a:off x="7253529" y="1186038"/>
            <a:ext cx="1179600" cy="118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12" name="Google Shape;3312;p7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13" name="Google Shape;3313;p71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314" name="Google Shape;33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2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3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71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 Ortiz</a:t>
            </a:r>
            <a:endParaRPr sz="1800"/>
          </a:p>
        </p:txBody>
      </p:sp>
      <p:pic>
        <p:nvPicPr>
          <p:cNvPr id="3317" name="Google Shape;3317;p71"/>
          <p:cNvPicPr preferRelativeResize="0"/>
          <p:nvPr/>
        </p:nvPicPr>
        <p:blipFill rotWithShape="1">
          <a:blip r:embed="rId4">
            <a:alphaModFix/>
          </a:blip>
          <a:srcRect b="12514" l="0" r="0" t="12506"/>
          <a:stretch/>
        </p:blipFill>
        <p:spPr>
          <a:xfrm>
            <a:off x="597729" y="124783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8" name="Google Shape;331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213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9" name="Google Shape;331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124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0" name="Google Shape;332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26" name="Google Shape;3326;p7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7" name="Google Shape;3327;p72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sp>
        <p:nvSpPr>
          <p:cNvPr id="3328" name="Google Shape;3328;p72"/>
          <p:cNvSpPr txBox="1"/>
          <p:nvPr/>
        </p:nvSpPr>
        <p:spPr>
          <a:xfrm>
            <a:off x="4700500" y="1274100"/>
            <a:ext cx="3666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Define Client User Roles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Complement AI Document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 in touch with padel integra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Define quality and improvement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9" name="Google Shape;3329;p72"/>
          <p:cNvPicPr preferRelativeResize="0"/>
          <p:nvPr/>
        </p:nvPicPr>
        <p:blipFill rotWithShape="1">
          <a:blip r:embed="rId3">
            <a:alphaModFix/>
          </a:blip>
          <a:srcRect b="16105" l="0" r="0" t="16111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30" name="Google Shape;33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36" name="Google Shape;3336;p7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7" name="Google Shape;3337;p73"/>
          <p:cNvSpPr txBox="1"/>
          <p:nvPr/>
        </p:nvSpPr>
        <p:spPr>
          <a:xfrm>
            <a:off x="2632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Implementing the DB Model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 of Classes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8" name="Google Shape;3338;p73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pic>
        <p:nvPicPr>
          <p:cNvPr id="3339" name="Google Shape;3339;p73"/>
          <p:cNvPicPr preferRelativeResize="0"/>
          <p:nvPr/>
        </p:nvPicPr>
        <p:blipFill rotWithShape="1">
          <a:blip r:embed="rId3">
            <a:alphaModFix/>
          </a:blip>
          <a:srcRect b="16105" l="0" r="0" t="16111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40" name="Google Shape;334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47" name="Google Shape;3347;p7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8" name="Google Shape;3348;p74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Lecciones Aprendidas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Matriz RACI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9" name="Google Shape;3349;p74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pic>
        <p:nvPicPr>
          <p:cNvPr id="3350" name="Google Shape;3350;p74"/>
          <p:cNvPicPr preferRelativeResize="0"/>
          <p:nvPr/>
        </p:nvPicPr>
        <p:blipFill rotWithShape="1">
          <a:blip r:embed="rId3">
            <a:alphaModFix/>
          </a:blip>
          <a:srcRect b="16105" l="0" r="0" t="16111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1" name="Google Shape;33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Google Shape;335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Google Shape;335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59" name="Google Shape;3359;p7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60" name="Google Shape;3360;p75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61" name="Google Shape;3361;p75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Pedro López</a:t>
            </a:r>
            <a:endParaRPr sz="1800"/>
          </a:p>
        </p:txBody>
      </p:sp>
      <p:pic>
        <p:nvPicPr>
          <p:cNvPr id="3362" name="Google Shape;3362;p75"/>
          <p:cNvPicPr preferRelativeResize="0"/>
          <p:nvPr/>
        </p:nvPicPr>
        <p:blipFill rotWithShape="1">
          <a:blip r:embed="rId3">
            <a:alphaModFix/>
          </a:blip>
          <a:srcRect b="16105" l="0" r="0" t="16111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63" name="Google Shape;33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886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Google Shape;336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869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73" name="Google Shape;3373;p7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4" name="Google Shape;3374;p76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sp>
        <p:nvSpPr>
          <p:cNvPr id="3375" name="Google Shape;3375;p76"/>
          <p:cNvSpPr txBox="1"/>
          <p:nvPr/>
        </p:nvSpPr>
        <p:spPr>
          <a:xfrm>
            <a:off x="4700500" y="1274100"/>
            <a:ext cx="36663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SWOT NGOs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Risk analysis.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Help with the creation of the presentation.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Contact with Manos abiertas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6" name="Google Shape;3376;p76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77" name="Google Shape;337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83" name="Google Shape;3383;p7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4" name="Google Shape;3384;p77"/>
          <p:cNvSpPr txBox="1"/>
          <p:nvPr/>
        </p:nvSpPr>
        <p:spPr>
          <a:xfrm>
            <a:off x="2632488" y="3403825"/>
            <a:ext cx="36663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Pilot User Management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Governify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DB Schema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DB Model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5" name="Google Shape;3385;p77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pic>
        <p:nvPicPr>
          <p:cNvPr id="3386" name="Google Shape;3386;p77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87" name="Google Shape;33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394" name="Google Shape;3394;p7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5" name="Google Shape;3395;p78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Documentation as Code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6" name="Google Shape;3396;p78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pic>
        <p:nvPicPr>
          <p:cNvPr id="3397" name="Google Shape;3397;p78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8" name="Google Shape;339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9" name="Google Shape;339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0" name="Google Shape;340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06" name="Google Shape;3406;p7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07" name="Google Shape;3407;p79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08" name="Google Shape;3408;p79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Aurora Navas</a:t>
            </a:r>
            <a:endParaRPr sz="1800"/>
          </a:p>
        </p:txBody>
      </p:sp>
      <p:pic>
        <p:nvPicPr>
          <p:cNvPr id="3409" name="Google Shape;3409;p79"/>
          <p:cNvPicPr preferRelativeResize="0"/>
          <p:nvPr/>
        </p:nvPicPr>
        <p:blipFill rotWithShape="1">
          <a:blip r:embed="rId3">
            <a:alphaModFix/>
          </a:blip>
          <a:srcRect b="18057" l="0" r="0" t="9740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10" name="Google Shape;341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7012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3" name="Google Shape;3413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42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73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20" name="Google Shape;3420;p8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1" name="Google Shape;3421;p80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sp>
        <p:nvSpPr>
          <p:cNvPr id="3422" name="Google Shape;3422;p80"/>
          <p:cNvSpPr txBox="1"/>
          <p:nvPr/>
        </p:nvSpPr>
        <p:spPr>
          <a:xfrm>
            <a:off x="4700500" y="1274100"/>
            <a:ext cx="3666300" cy="26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First MVP Sketch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Innovation &amp; Technology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Methodological aspect of development and doc contribution to the class common knowledge base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Management of the Common Knowledge Database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3" name="Google Shape;3423;p80"/>
          <p:cNvPicPr preferRelativeResize="0"/>
          <p:nvPr/>
        </p:nvPicPr>
        <p:blipFill rotWithShape="1">
          <a:blip r:embed="rId3">
            <a:alphaModFix/>
          </a:blip>
          <a:srcRect b="12485" l="0" r="0" t="12478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24" name="Google Shape;34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36"/>
          <p:cNvSpPr txBox="1"/>
          <p:nvPr>
            <p:ph type="title"/>
          </p:nvPr>
        </p:nvSpPr>
        <p:spPr>
          <a:xfrm>
            <a:off x="720000" y="354475"/>
            <a:ext cx="59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Retrospective </a:t>
            </a:r>
            <a:r>
              <a:rPr lang="en" sz="2500"/>
              <a:t>(25.02)</a:t>
            </a:r>
            <a:endParaRPr sz="2500"/>
          </a:p>
        </p:txBody>
      </p:sp>
      <p:sp>
        <p:nvSpPr>
          <p:cNvPr id="2915" name="Google Shape;2915;p36"/>
          <p:cNvSpPr txBox="1"/>
          <p:nvPr>
            <p:ph idx="12" type="sldNum"/>
          </p:nvPr>
        </p:nvSpPr>
        <p:spPr>
          <a:xfrm>
            <a:off x="85567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6" name="Google Shape;29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400" y="331258"/>
            <a:ext cx="548700" cy="619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7" name="Google Shape;2917;p36"/>
          <p:cNvGraphicFramePr/>
          <p:nvPr/>
        </p:nvGraphicFramePr>
        <p:xfrm>
          <a:off x="572900" y="110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3479150"/>
                <a:gridCol w="2442900"/>
                <a:gridCol w="2076150"/>
              </a:tblGrid>
              <a:tr h="54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Went Well (11)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To Improve (15)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Actions (3)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7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Fellowship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Task Management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More communication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Individual Performance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Definition of Responsibilities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Assign documents at the beginning of the week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Initiative of some members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Better PM management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30" name="Google Shape;3430;p8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1" name="Google Shape;3431;p81"/>
          <p:cNvSpPr txBox="1"/>
          <p:nvPr/>
        </p:nvSpPr>
        <p:spPr>
          <a:xfrm>
            <a:off x="2632500" y="3403825"/>
            <a:ext cx="4748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 CRUD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Assembly CRUD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Planning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 Donations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Revisit Event CRUD and Create Excursion CRUD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Common Knowledge DB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2" name="Google Shape;34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3" name="Google Shape;3433;p81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pic>
        <p:nvPicPr>
          <p:cNvPr id="3434" name="Google Shape;3434;p81"/>
          <p:cNvPicPr preferRelativeResize="0"/>
          <p:nvPr/>
        </p:nvPicPr>
        <p:blipFill rotWithShape="1">
          <a:blip r:embed="rId4">
            <a:alphaModFix/>
          </a:blip>
          <a:srcRect b="12485" l="0" r="0" t="12478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35" name="Google Shape;34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41" name="Google Shape;3441;p8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2" name="Google Shape;3442;p82"/>
          <p:cNvSpPr txBox="1"/>
          <p:nvPr/>
        </p:nvSpPr>
        <p:spPr>
          <a:xfrm>
            <a:off x="2738850" y="3505375"/>
            <a:ext cx="3666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Common Knowledge DB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43" name="Google Shape;34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4" name="Google Shape;3444;p82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pic>
        <p:nvPicPr>
          <p:cNvPr id="3445" name="Google Shape;3445;p82"/>
          <p:cNvPicPr preferRelativeResize="0"/>
          <p:nvPr/>
        </p:nvPicPr>
        <p:blipFill rotWithShape="1">
          <a:blip r:embed="rId4">
            <a:alphaModFix/>
          </a:blip>
          <a:srcRect b="12485" l="0" r="0" t="12478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6" name="Google Shape;344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53" name="Google Shape;3453;p8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454" name="Google Shape;3454;p83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455" name="Google Shape;34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37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Google Shape;345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83"/>
          <p:cNvSpPr txBox="1"/>
          <p:nvPr>
            <p:ph idx="3" type="subTitle"/>
          </p:nvPr>
        </p:nvSpPr>
        <p:spPr>
          <a:xfrm>
            <a:off x="27425" y="25676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Sergio Aguayo</a:t>
            </a:r>
            <a:endParaRPr sz="1800"/>
          </a:p>
        </p:txBody>
      </p:sp>
      <p:pic>
        <p:nvPicPr>
          <p:cNvPr id="3458" name="Google Shape;3458;p83"/>
          <p:cNvPicPr preferRelativeResize="0"/>
          <p:nvPr/>
        </p:nvPicPr>
        <p:blipFill rotWithShape="1">
          <a:blip r:embed="rId5">
            <a:alphaModFix/>
          </a:blip>
          <a:srcRect b="12485" l="0" r="0" t="12478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59" name="Google Shape;345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6436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67" name="Google Shape;3467;p8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8" name="Google Shape;3468;p84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sp>
        <p:nvSpPr>
          <p:cNvPr id="3469" name="Google Shape;3469;p84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Analysis Document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 Help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Planning Sprints (Backend)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Reorganization to meet failure conditions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70" name="Google Shape;3470;p84"/>
          <p:cNvPicPr preferRelativeResize="0"/>
          <p:nvPr/>
        </p:nvPicPr>
        <p:blipFill rotWithShape="1">
          <a:blip r:embed="rId3">
            <a:alphaModFix/>
          </a:blip>
          <a:srcRect b="24964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71" name="Google Shape;347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77" name="Google Shape;3477;p8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8" name="Google Shape;3478;p85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TCO: Capex, Opex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Relational model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CRUD of Users, Educators, Partners, Volunteers and Families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9" name="Google Shape;3479;p85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pic>
        <p:nvPicPr>
          <p:cNvPr id="3480" name="Google Shape;3480;p85"/>
          <p:cNvPicPr preferRelativeResize="0"/>
          <p:nvPr/>
        </p:nvPicPr>
        <p:blipFill rotWithShape="1">
          <a:blip r:embed="rId3">
            <a:alphaModFix/>
          </a:blip>
          <a:srcRect b="24964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81" name="Google Shape;34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88" name="Google Shape;3488;p8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9" name="Google Shape;3489;p86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pic>
        <p:nvPicPr>
          <p:cNvPr id="3490" name="Google Shape;3490;p86"/>
          <p:cNvPicPr preferRelativeResize="0"/>
          <p:nvPr/>
        </p:nvPicPr>
        <p:blipFill rotWithShape="1">
          <a:blip r:embed="rId3">
            <a:alphaModFix/>
          </a:blip>
          <a:srcRect b="24964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1" name="Google Shape;349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Google Shape;3493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499" name="Google Shape;3499;p8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00" name="Google Shape;3500;p87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r>
                        <a:rPr lang="en"/>
                        <a:t>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01" name="Google Shape;35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436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2" name="Google Shape;3502;p87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Miguel Ángel Romalde</a:t>
            </a:r>
            <a:endParaRPr sz="1800"/>
          </a:p>
        </p:txBody>
      </p:sp>
      <p:pic>
        <p:nvPicPr>
          <p:cNvPr id="3503" name="Google Shape;3503;p87"/>
          <p:cNvPicPr preferRelativeResize="0"/>
          <p:nvPr/>
        </p:nvPicPr>
        <p:blipFill rotWithShape="1">
          <a:blip r:embed="rId4">
            <a:alphaModFix/>
          </a:blip>
          <a:srcRect b="24964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04" name="Google Shape;350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5" name="Google Shape;350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61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13" name="Google Shape;3513;p8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4" name="Google Shape;3514;p88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sp>
        <p:nvSpPr>
          <p:cNvPr id="3515" name="Google Shape;3515;p88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Competitor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Versioning Policy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Refine key business ideas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the customer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the type of business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6" name="Google Shape;3516;p88"/>
          <p:cNvPicPr preferRelativeResize="0"/>
          <p:nvPr/>
        </p:nvPicPr>
        <p:blipFill rotWithShape="1">
          <a:blip r:embed="rId3">
            <a:alphaModFix/>
          </a:blip>
          <a:srcRect b="0" l="0" r="0" t="25194"/>
          <a:stretch/>
        </p:blipFill>
        <p:spPr>
          <a:xfrm>
            <a:off x="597725" y="12353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17" name="Google Shape;351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23" name="Google Shape;3523;p8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4" name="Google Shape;3524;p89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Landing page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Partner Management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Account Management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5" name="Google Shape;3525;p89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pic>
        <p:nvPicPr>
          <p:cNvPr id="3526" name="Google Shape;3526;p89"/>
          <p:cNvPicPr preferRelativeResize="0"/>
          <p:nvPr/>
        </p:nvPicPr>
        <p:blipFill rotWithShape="1">
          <a:blip r:embed="rId3">
            <a:alphaModFix/>
          </a:blip>
          <a:srcRect b="0" l="0" r="0" t="25194"/>
          <a:stretch/>
        </p:blipFill>
        <p:spPr>
          <a:xfrm>
            <a:off x="597725" y="12353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7" name="Google Shape;352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8" name="Google Shape;352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34" name="Google Shape;3534;p9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5" name="Google Shape;3535;p90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pic>
        <p:nvPicPr>
          <p:cNvPr id="3536" name="Google Shape;3536;p90"/>
          <p:cNvPicPr preferRelativeResize="0"/>
          <p:nvPr/>
        </p:nvPicPr>
        <p:blipFill rotWithShape="1">
          <a:blip r:embed="rId3">
            <a:alphaModFix/>
          </a:blip>
          <a:srcRect b="0" l="0" r="0" t="25194"/>
          <a:stretch/>
        </p:blipFill>
        <p:spPr>
          <a:xfrm>
            <a:off x="597725" y="12353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37" name="Google Shape;353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Google Shape;353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0" name="Google Shape;3540;p90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Admin Profile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37"/>
          <p:cNvSpPr txBox="1"/>
          <p:nvPr>
            <p:ph type="title"/>
          </p:nvPr>
        </p:nvSpPr>
        <p:spPr>
          <a:xfrm>
            <a:off x="720000" y="202075"/>
            <a:ext cx="59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Retrospective </a:t>
            </a:r>
            <a:r>
              <a:rPr lang="en" sz="2500"/>
              <a:t>(02.03)</a:t>
            </a:r>
            <a:endParaRPr sz="2500"/>
          </a:p>
        </p:txBody>
      </p:sp>
      <p:sp>
        <p:nvSpPr>
          <p:cNvPr id="2923" name="Google Shape;2923;p37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4" name="Google Shape;29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400" y="178858"/>
            <a:ext cx="548700" cy="619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5" name="Google Shape;2925;p37"/>
          <p:cNvGraphicFramePr/>
          <p:nvPr/>
        </p:nvGraphicFramePr>
        <p:xfrm>
          <a:off x="572900" y="87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3479150"/>
                <a:gridCol w="2442900"/>
                <a:gridCol w="2076150"/>
              </a:tblGrid>
              <a:tr h="54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Went Well (9)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To Improve (16)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Actions (4)</a:t>
                      </a:r>
                      <a:endParaRPr b="1" sz="20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7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Good feedback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GitHub rules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Soften GitHub measures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Taking into account the feedback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Lack of clarity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More descriptive issues</a:t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Meeting with the NGO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Leadership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Better PM management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Adaptability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Knowledge of the project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Informative meetings with the order of the day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Protocols and good practices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Actitude</a:t>
                      </a:r>
                      <a:endParaRPr sz="20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46" name="Google Shape;3546;p9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47" name="Google Shape;3547;p91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48" name="Google Shape;35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436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61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91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Calderón</a:t>
            </a:r>
            <a:endParaRPr sz="1800"/>
          </a:p>
        </p:txBody>
      </p:sp>
      <p:pic>
        <p:nvPicPr>
          <p:cNvPr id="3551" name="Google Shape;3551;p91"/>
          <p:cNvPicPr preferRelativeResize="0"/>
          <p:nvPr/>
        </p:nvPicPr>
        <p:blipFill rotWithShape="1">
          <a:blip r:embed="rId4">
            <a:alphaModFix/>
          </a:blip>
          <a:srcRect b="0" l="0" r="0" t="25194"/>
          <a:stretch/>
        </p:blipFill>
        <p:spPr>
          <a:xfrm>
            <a:off x="597725" y="1235388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52" name="Google Shape;355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4" name="Google Shape;3554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60" name="Google Shape;3560;p9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1" name="Google Shape;3561;p92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Rosso</a:t>
            </a:r>
            <a:endParaRPr sz="1800"/>
          </a:p>
        </p:txBody>
      </p:sp>
      <p:sp>
        <p:nvSpPr>
          <p:cNvPr id="3562" name="Google Shape;3562;p92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Meeting with the NGO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63" name="Google Shape;3563;p92"/>
          <p:cNvPicPr preferRelativeResize="0"/>
          <p:nvPr/>
        </p:nvPicPr>
        <p:blipFill rotWithShape="1">
          <a:blip r:embed="rId3">
            <a:alphaModFix/>
          </a:blip>
          <a:srcRect b="0" l="573" r="573" t="0"/>
          <a:stretch/>
        </p:blipFill>
        <p:spPr>
          <a:xfrm>
            <a:off x="597721" y="12354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4" name="Google Shape;356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70" name="Google Shape;3570;p9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1" name="Google Shape;3571;p93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NavBar Activities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Login in NavBar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NavBar Class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2" name="Google Shape;3572;p93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Rosso</a:t>
            </a:r>
            <a:endParaRPr sz="1800"/>
          </a:p>
        </p:txBody>
      </p:sp>
      <p:pic>
        <p:nvPicPr>
          <p:cNvPr id="3573" name="Google Shape;3573;p93"/>
          <p:cNvPicPr preferRelativeResize="0"/>
          <p:nvPr/>
        </p:nvPicPr>
        <p:blipFill rotWithShape="1">
          <a:blip r:embed="rId3">
            <a:alphaModFix/>
          </a:blip>
          <a:srcRect b="0" l="573" r="573" t="0"/>
          <a:stretch/>
        </p:blipFill>
        <p:spPr>
          <a:xfrm>
            <a:off x="597721" y="12354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74" name="Google Shape;357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81" name="Google Shape;3581;p9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2" name="Google Shape;3582;p94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Rosso</a:t>
            </a:r>
            <a:endParaRPr sz="1800"/>
          </a:p>
        </p:txBody>
      </p:sp>
      <p:pic>
        <p:nvPicPr>
          <p:cNvPr id="3583" name="Google Shape;3583;p94"/>
          <p:cNvPicPr preferRelativeResize="0"/>
          <p:nvPr/>
        </p:nvPicPr>
        <p:blipFill rotWithShape="1">
          <a:blip r:embed="rId3">
            <a:alphaModFix/>
          </a:blip>
          <a:srcRect b="0" l="573" r="573" t="0"/>
          <a:stretch/>
        </p:blipFill>
        <p:spPr>
          <a:xfrm>
            <a:off x="597721" y="12354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84" name="Google Shape;358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94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NavBar Suggestions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87" name="Google Shape;358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593" name="Google Shape;3593;p9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4" name="Google Shape;3594;p95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95" name="Google Shape;3595;p95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Francisco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Rosso</a:t>
            </a:r>
            <a:endParaRPr sz="1800"/>
          </a:p>
        </p:txBody>
      </p:sp>
      <p:pic>
        <p:nvPicPr>
          <p:cNvPr id="3596" name="Google Shape;3596;p95"/>
          <p:cNvPicPr preferRelativeResize="0"/>
          <p:nvPr/>
        </p:nvPicPr>
        <p:blipFill rotWithShape="1">
          <a:blip r:embed="rId3">
            <a:alphaModFix/>
          </a:blip>
          <a:srcRect b="0" l="573" r="573" t="0"/>
          <a:stretch/>
        </p:blipFill>
        <p:spPr>
          <a:xfrm>
            <a:off x="597721" y="1235400"/>
            <a:ext cx="1179600" cy="117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97" name="Google Shape;359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10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9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07" name="Google Shape;3607;p9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8" name="Google Shape;3608;p96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Barcía</a:t>
            </a:r>
            <a:endParaRPr sz="1800"/>
          </a:p>
        </p:txBody>
      </p:sp>
      <p:sp>
        <p:nvSpPr>
          <p:cNvPr id="3609" name="Google Shape;3609;p96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Who is a user and who is a customer?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Charter go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Improve Team Organization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 measurement of each member on the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10" name="Google Shape;3610;p96"/>
          <p:cNvPicPr preferRelativeResize="0"/>
          <p:nvPr/>
        </p:nvPicPr>
        <p:blipFill rotWithShape="1">
          <a:blip r:embed="rId3">
            <a:alphaModFix/>
          </a:blip>
          <a:srcRect b="13898" l="0" r="0" t="13898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11" name="Google Shape;361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17" name="Google Shape;3617;p9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8" name="Google Shape;3618;p97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Dropdown of the Homepage about the Association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Class, Event, and Project Manager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9" name="Google Shape;3619;p97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Barcía</a:t>
            </a:r>
            <a:endParaRPr sz="1800"/>
          </a:p>
        </p:txBody>
      </p:sp>
      <p:pic>
        <p:nvPicPr>
          <p:cNvPr id="3620" name="Google Shape;3620;p97"/>
          <p:cNvPicPr preferRelativeResize="0"/>
          <p:nvPr/>
        </p:nvPicPr>
        <p:blipFill rotWithShape="1">
          <a:blip r:embed="rId3">
            <a:alphaModFix/>
          </a:blip>
          <a:srcRect b="13898" l="0" r="0" t="13898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21" name="Google Shape;362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28" name="Google Shape;3628;p9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9" name="Google Shape;3629;p98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Volunteers Agenda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Volunteers Component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0" name="Google Shape;3630;p98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Barcía</a:t>
            </a:r>
            <a:endParaRPr sz="1800"/>
          </a:p>
        </p:txBody>
      </p:sp>
      <p:pic>
        <p:nvPicPr>
          <p:cNvPr id="3631" name="Google Shape;3631;p98"/>
          <p:cNvPicPr preferRelativeResize="0"/>
          <p:nvPr/>
        </p:nvPicPr>
        <p:blipFill rotWithShape="1">
          <a:blip r:embed="rId3">
            <a:alphaModFix/>
          </a:blip>
          <a:srcRect b="13898" l="0" r="0" t="13898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32" name="Google Shape;363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40" name="Google Shape;3640;p9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41" name="Google Shape;3641;p99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642" name="Google Shape;364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0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950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644" name="Google Shape;3644;p99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Barcía</a:t>
            </a:r>
            <a:endParaRPr sz="1800"/>
          </a:p>
        </p:txBody>
      </p:sp>
      <p:pic>
        <p:nvPicPr>
          <p:cNvPr id="3645" name="Google Shape;3645;p99"/>
          <p:cNvPicPr preferRelativeResize="0"/>
          <p:nvPr/>
        </p:nvPicPr>
        <p:blipFill rotWithShape="1">
          <a:blip r:embed="rId4">
            <a:alphaModFix/>
          </a:blip>
          <a:srcRect b="13898" l="0" r="0" t="13898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46" name="Google Shape;364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54" name="Google Shape;3654;p10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5" name="Google Shape;3655;p100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sp>
        <p:nvSpPr>
          <p:cNvPr id="3656" name="Google Shape;3656;p100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Pilot Users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Creating the Presentation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Mockups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57" name="Google Shape;3657;p100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58" name="Google Shape;36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38"/>
          <p:cNvSpPr txBox="1"/>
          <p:nvPr>
            <p:ph type="title"/>
          </p:nvPr>
        </p:nvSpPr>
        <p:spPr>
          <a:xfrm>
            <a:off x="720000" y="202075"/>
            <a:ext cx="59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Retrospective </a:t>
            </a:r>
            <a:r>
              <a:rPr lang="en" sz="2500"/>
              <a:t>(09.03)</a:t>
            </a:r>
            <a:endParaRPr sz="2500"/>
          </a:p>
        </p:txBody>
      </p:sp>
      <p:sp>
        <p:nvSpPr>
          <p:cNvPr id="2931" name="Google Shape;2931;p38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2" name="Google Shape;29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400" y="178858"/>
            <a:ext cx="548700" cy="6191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33" name="Google Shape;2933;p38"/>
          <p:cNvGraphicFramePr/>
          <p:nvPr/>
        </p:nvGraphicFramePr>
        <p:xfrm>
          <a:off x="572900" y="109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3479150"/>
                <a:gridCol w="2442900"/>
                <a:gridCol w="2076150"/>
              </a:tblGrid>
              <a:tr h="54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Went Well (6)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To Improve (21)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0902"/>
                          </a:solidFill>
                          <a:latin typeface="Encode Sans Expanded"/>
                          <a:ea typeface="Encode Sans Expanded"/>
                          <a:cs typeface="Encode Sans Expanded"/>
                          <a:sym typeface="Encode Sans Expanded"/>
                        </a:rPr>
                        <a:t>Actions (7)</a:t>
                      </a:r>
                      <a:endParaRPr b="1" sz="1800">
                        <a:solidFill>
                          <a:srgbClr val="250902"/>
                        </a:solidFill>
                        <a:latin typeface="Encode Sans Expanded"/>
                        <a:ea typeface="Encode Sans Expanded"/>
                        <a:cs typeface="Encode Sans Expanded"/>
                        <a:sym typeface="Encode Sans Expanded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D6"/>
                    </a:solidFill>
                  </a:tcPr>
                </a:tc>
              </a:tr>
              <a:tr h="75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Made changes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Read the description of the issue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Help more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Talk about the problems going on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Dismiss complaints because they don’t like being called out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Vote on past marks again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Share our opinions and listen to other in the meeting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Work together instead of trying to slit each other’s throats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Reduce scope and give people more time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Discussions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Don’t punish people just because they aren’t your friends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Stop making excuses to stroke your egos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  <a:tr h="57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Organization of the tasks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Care more about the project and less about hours and grades and you’ll get good grades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56B6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Talk the problems out loud so we can solve them</a:t>
                      </a:r>
                      <a:endParaRPr sz="1600"/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64" name="Google Shape;3664;p10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5" name="Google Shape;3665;p101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Governify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Family Management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Agenda 2030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6" name="Google Shape;3666;p101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pic>
        <p:nvPicPr>
          <p:cNvPr id="3667" name="Google Shape;3667;p101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68" name="Google Shape;366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75" name="Google Shape;3675;p102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6" name="Google Shape;3676;p102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Styles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Documentation as code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7" name="Google Shape;3677;p102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pic>
        <p:nvPicPr>
          <p:cNvPr id="3678" name="Google Shape;3678;p102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79" name="Google Shape;367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1" name="Google Shape;3681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687" name="Google Shape;3687;p103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88" name="Google Shape;3688;p103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89" name="Google Shape;3689;p103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María Nuñez</a:t>
            </a:r>
            <a:endParaRPr sz="1800"/>
          </a:p>
        </p:txBody>
      </p:sp>
      <p:pic>
        <p:nvPicPr>
          <p:cNvPr id="3690" name="Google Shape;3690;p103"/>
          <p:cNvPicPr preferRelativeResize="0"/>
          <p:nvPr/>
        </p:nvPicPr>
        <p:blipFill rotWithShape="1">
          <a:blip r:embed="rId3">
            <a:alphaModFix/>
          </a:blip>
          <a:srcRect b="1162" l="0" r="0" t="1162"/>
          <a:stretch/>
        </p:blipFill>
        <p:spPr>
          <a:xfrm>
            <a:off x="597729" y="1235100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91" name="Google Shape;369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624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049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01" name="Google Shape;3701;p104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2" name="Google Shape;3702;p104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sp>
        <p:nvSpPr>
          <p:cNvPr id="3703" name="Google Shape;3703;p104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Cover Template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Competitor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Versioning Policy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Refine key business ideas.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general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the customer.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Identify the type of business.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04" name="Google Shape;3704;p104"/>
          <p:cNvPicPr preferRelativeResize="0"/>
          <p:nvPr/>
        </p:nvPicPr>
        <p:blipFill rotWithShape="1">
          <a:blip r:embed="rId3">
            <a:alphaModFix/>
          </a:blip>
          <a:srcRect b="3601" l="0" r="0" t="21362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05" name="Google Shape;370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1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11" name="Google Shape;3711;p105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2" name="Google Shape;3712;p105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Partner Management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Account Management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Partnership Dropdown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3" name="Google Shape;3713;p105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pic>
        <p:nvPicPr>
          <p:cNvPr id="3714" name="Google Shape;3714;p105"/>
          <p:cNvPicPr preferRelativeResize="0"/>
          <p:nvPr/>
        </p:nvPicPr>
        <p:blipFill rotWithShape="1">
          <a:blip r:embed="rId3">
            <a:alphaModFix/>
          </a:blip>
          <a:srcRect b="3601" l="0" r="0" t="21362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15" name="Google Shape;37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22" name="Google Shape;3722;p106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3" name="Google Shape;3723;p106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Admin  Volunteers and Educators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4" name="Google Shape;3724;p106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pic>
        <p:nvPicPr>
          <p:cNvPr id="3725" name="Google Shape;3725;p106"/>
          <p:cNvPicPr preferRelativeResize="0"/>
          <p:nvPr/>
        </p:nvPicPr>
        <p:blipFill rotWithShape="1">
          <a:blip r:embed="rId3">
            <a:alphaModFix/>
          </a:blip>
          <a:srcRect b="3601" l="0" r="0" t="21362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26" name="Google Shape;372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Google Shape;372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34" name="Google Shape;3734;p107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35" name="Google Shape;3735;p107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r>
                        <a:rPr lang="en"/>
                        <a:t>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736" name="Google Shape;37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4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49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8" name="Google Shape;3738;p107"/>
          <p:cNvSpPr txBox="1"/>
          <p:nvPr>
            <p:ph idx="3" type="subTitle"/>
          </p:nvPr>
        </p:nvSpPr>
        <p:spPr>
          <a:xfrm>
            <a:off x="27425" y="24914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Iván Ramírez</a:t>
            </a:r>
            <a:endParaRPr sz="1800"/>
          </a:p>
        </p:txBody>
      </p:sp>
      <p:pic>
        <p:nvPicPr>
          <p:cNvPr id="3739" name="Google Shape;3739;p107"/>
          <p:cNvPicPr preferRelativeResize="0"/>
          <p:nvPr/>
        </p:nvPicPr>
        <p:blipFill rotWithShape="1">
          <a:blip r:embed="rId4">
            <a:alphaModFix/>
          </a:blip>
          <a:srcRect b="3601" l="0" r="0" t="21362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40" name="Google Shape;374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63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48" name="Google Shape;3748;p108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9" name="Google Shape;3749;p108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sp>
        <p:nvSpPr>
          <p:cNvPr id="3750" name="Google Shape;3750;p108"/>
          <p:cNvSpPr txBox="1"/>
          <p:nvPr/>
        </p:nvSpPr>
        <p:spPr>
          <a:xfrm>
            <a:off x="4700500" y="1274100"/>
            <a:ext cx="36663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Competitor Analysis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Degree of Innovation and Technology required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1" name="Google Shape;3751;p108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52" name="Google Shape;375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1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58" name="Google Shape;3758;p109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9" name="Google Shape;3759;p109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 Screen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Registration in the NavBar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0" name="Google Shape;3760;p109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pic>
        <p:nvPicPr>
          <p:cNvPr id="3761" name="Google Shape;3761;p109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62" name="Google Shape;376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69" name="Google Shape;3769;p110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0" name="Google Shape;3770;p110"/>
          <p:cNvSpPr txBox="1"/>
          <p:nvPr/>
        </p:nvSpPr>
        <p:spPr>
          <a:xfrm>
            <a:off x="2632500" y="3403825"/>
            <a:ext cx="59118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➔"/>
            </a:pPr>
            <a:r>
              <a:rPr lang="en">
                <a:solidFill>
                  <a:schemeClr val="dk1"/>
                </a:solidFill>
                <a:highlight>
                  <a:schemeClr val="accent2"/>
                </a:highlight>
                <a:latin typeface="Poppins"/>
                <a:ea typeface="Poppins"/>
                <a:cs typeface="Poppins"/>
                <a:sym typeface="Poppins"/>
              </a:rPr>
              <a:t>Admin classes, projects and events</a:t>
            </a:r>
            <a:endParaRPr>
              <a:solidFill>
                <a:schemeClr val="dk1"/>
              </a:solidFill>
              <a:highlight>
                <a:schemeClr val="accent2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1" name="Google Shape;3771;p110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pic>
        <p:nvPicPr>
          <p:cNvPr id="3772" name="Google Shape;3772;p110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73" name="Google Shape;377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2939" name="Google Shape;2939;p39"/>
          <p:cNvSpPr txBox="1"/>
          <p:nvPr>
            <p:ph idx="7" type="title"/>
          </p:nvPr>
        </p:nvSpPr>
        <p:spPr>
          <a:xfrm>
            <a:off x="7200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0" name="Google Shape;2940;p39"/>
          <p:cNvSpPr txBox="1"/>
          <p:nvPr>
            <p:ph idx="16" type="subTitle"/>
          </p:nvPr>
        </p:nvSpPr>
        <p:spPr>
          <a:xfrm>
            <a:off x="7200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Disagreements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lack of trust</a:t>
            </a:r>
            <a:endParaRPr/>
          </a:p>
        </p:txBody>
      </p:sp>
      <p:pic>
        <p:nvPicPr>
          <p:cNvPr id="2941" name="Google Shape;29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050" y="2182125"/>
            <a:ext cx="1865700" cy="18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00" y="1485863"/>
            <a:ext cx="2171775" cy="21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1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Performance</a:t>
            </a:r>
            <a:endParaRPr sz="3000"/>
          </a:p>
        </p:txBody>
      </p:sp>
      <p:sp>
        <p:nvSpPr>
          <p:cNvPr id="3781" name="Google Shape;3781;p111"/>
          <p:cNvSpPr txBox="1"/>
          <p:nvPr>
            <p:ph idx="12" type="sldNum"/>
          </p:nvPr>
        </p:nvSpPr>
        <p:spPr>
          <a:xfrm>
            <a:off x="8595309" y="51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82" name="Google Shape;3782;p111"/>
          <p:cNvGraphicFramePr/>
          <p:nvPr/>
        </p:nvGraphicFramePr>
        <p:xfrm>
          <a:off x="597725" y="33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{F9F33209-B876-4722-8C00-622B7B622D1F}</a:tableStyleId>
              </a:tblPr>
              <a:tblGrid>
                <a:gridCol w="2711925"/>
                <a:gridCol w="2711925"/>
                <a:gridCol w="2711925"/>
              </a:tblGrid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System 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783" name="Google Shape;378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49" y="4607737"/>
            <a:ext cx="343175" cy="2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4" name="Google Shape;3784;p111"/>
          <p:cNvSpPr txBox="1"/>
          <p:nvPr>
            <p:ph idx="3" type="subTitle"/>
          </p:nvPr>
        </p:nvSpPr>
        <p:spPr>
          <a:xfrm>
            <a:off x="27425" y="2796275"/>
            <a:ext cx="2320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Samuel Rodríguez</a:t>
            </a:r>
            <a:endParaRPr sz="1800"/>
          </a:p>
        </p:txBody>
      </p:sp>
      <p:pic>
        <p:nvPicPr>
          <p:cNvPr id="3785" name="Google Shape;3785;p111"/>
          <p:cNvPicPr preferRelativeResize="0"/>
          <p:nvPr/>
        </p:nvPicPr>
        <p:blipFill rotWithShape="1">
          <a:blip r:embed="rId4">
            <a:alphaModFix/>
          </a:blip>
          <a:srcRect b="23797" l="0" r="0" t="0"/>
          <a:stretch/>
        </p:blipFill>
        <p:spPr>
          <a:xfrm>
            <a:off x="597729" y="1235088"/>
            <a:ext cx="11796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86" name="Google Shape;378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12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900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575" y="1158875"/>
            <a:ext cx="2020275" cy="2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5625" y="4604000"/>
            <a:ext cx="343173" cy="29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Used </a:t>
            </a:r>
            <a:r>
              <a:rPr lang="en" sz="2500"/>
              <a:t>(up to Sunday 10th 15:30) </a:t>
            </a:r>
            <a:endParaRPr sz="2500"/>
          </a:p>
        </p:txBody>
      </p:sp>
      <p:sp>
        <p:nvSpPr>
          <p:cNvPr id="3795" name="Google Shape;3795;p112"/>
          <p:cNvSpPr txBox="1"/>
          <p:nvPr>
            <p:ph idx="12" type="sldNum"/>
          </p:nvPr>
        </p:nvSpPr>
        <p:spPr>
          <a:xfrm>
            <a:off x="8404384" y="330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6" name="Google Shape;3796;p112"/>
          <p:cNvSpPr/>
          <p:nvPr/>
        </p:nvSpPr>
        <p:spPr>
          <a:xfrm>
            <a:off x="4340875" y="1752100"/>
            <a:ext cx="252300" cy="252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112"/>
          <p:cNvSpPr/>
          <p:nvPr/>
        </p:nvSpPr>
        <p:spPr>
          <a:xfrm>
            <a:off x="4340875" y="2275913"/>
            <a:ext cx="252300" cy="2523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112"/>
          <p:cNvSpPr txBox="1"/>
          <p:nvPr/>
        </p:nvSpPr>
        <p:spPr>
          <a:xfrm>
            <a:off x="4702075" y="1635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At home (64%)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799" name="Google Shape;3799;p112"/>
          <p:cNvSpPr txBox="1"/>
          <p:nvPr/>
        </p:nvSpPr>
        <p:spPr>
          <a:xfrm>
            <a:off x="4702075" y="21498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Meetings (11%)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00" name="Google Shape;3800;p112"/>
          <p:cNvSpPr/>
          <p:nvPr/>
        </p:nvSpPr>
        <p:spPr>
          <a:xfrm>
            <a:off x="4340875" y="2803613"/>
            <a:ext cx="252300" cy="252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12"/>
          <p:cNvSpPr txBox="1"/>
          <p:nvPr/>
        </p:nvSpPr>
        <p:spPr>
          <a:xfrm>
            <a:off x="4702075" y="26775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Lessons (25%)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802" name="Google Shape;380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963" y="1748388"/>
            <a:ext cx="1307376" cy="13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3" name="Google Shape;380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650" y="13656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p1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Used </a:t>
            </a:r>
            <a:r>
              <a:rPr lang="en" sz="2500"/>
              <a:t>(up to Sunday 10th 15:30) </a:t>
            </a:r>
            <a:endParaRPr sz="2500"/>
          </a:p>
        </p:txBody>
      </p:sp>
      <p:sp>
        <p:nvSpPr>
          <p:cNvPr id="3809" name="Google Shape;3809;p113"/>
          <p:cNvSpPr txBox="1"/>
          <p:nvPr>
            <p:ph idx="12" type="sldNum"/>
          </p:nvPr>
        </p:nvSpPr>
        <p:spPr>
          <a:xfrm>
            <a:off x="8556784" y="330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0" name="Google Shape;3810;p113"/>
          <p:cNvSpPr txBox="1"/>
          <p:nvPr/>
        </p:nvSpPr>
        <p:spPr>
          <a:xfrm>
            <a:off x="4340875" y="2004400"/>
            <a:ext cx="195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Used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11" name="Google Shape;3811;p113"/>
          <p:cNvSpPr txBox="1"/>
          <p:nvPr/>
        </p:nvSpPr>
        <p:spPr>
          <a:xfrm>
            <a:off x="4340875" y="3432687"/>
            <a:ext cx="195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Left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12" name="Google Shape;3812;p113"/>
          <p:cNvSpPr/>
          <p:nvPr/>
        </p:nvSpPr>
        <p:spPr>
          <a:xfrm>
            <a:off x="4340875" y="1752100"/>
            <a:ext cx="252300" cy="252300"/>
          </a:xfrm>
          <a:prstGeom prst="ellipse">
            <a:avLst/>
          </a:prstGeom>
          <a:solidFill>
            <a:srgbClr val="EFC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13"/>
          <p:cNvSpPr/>
          <p:nvPr/>
        </p:nvSpPr>
        <p:spPr>
          <a:xfrm>
            <a:off x="4340875" y="3190313"/>
            <a:ext cx="252300" cy="252300"/>
          </a:xfrm>
          <a:prstGeom prst="ellipse">
            <a:avLst/>
          </a:prstGeom>
          <a:solidFill>
            <a:srgbClr val="FCE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13"/>
          <p:cNvSpPr txBox="1"/>
          <p:nvPr/>
        </p:nvSpPr>
        <p:spPr>
          <a:xfrm>
            <a:off x="4702075" y="1635925"/>
            <a:ext cx="3328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48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.1% (1.155 hours)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15" name="Google Shape;3815;p113"/>
          <p:cNvSpPr txBox="1"/>
          <p:nvPr/>
        </p:nvSpPr>
        <p:spPr>
          <a:xfrm>
            <a:off x="4702075" y="3064200"/>
            <a:ext cx="356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51</a:t>
            </a:r>
            <a:r>
              <a:rPr b="1" lang="en" sz="22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.9% (1.245 hours)</a:t>
            </a:r>
            <a:endParaRPr b="1" sz="22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pic>
        <p:nvPicPr>
          <p:cNvPr id="3816" name="Google Shape;3816;p113"/>
          <p:cNvPicPr preferRelativeResize="0"/>
          <p:nvPr/>
        </p:nvPicPr>
        <p:blipFill rotWithShape="1">
          <a:blip r:embed="rId3">
            <a:alphaModFix/>
          </a:blip>
          <a:srcRect b="0" l="2496" r="0" t="0"/>
          <a:stretch/>
        </p:blipFill>
        <p:spPr>
          <a:xfrm>
            <a:off x="565975" y="1306975"/>
            <a:ext cx="3774900" cy="30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114"/>
          <p:cNvSpPr txBox="1"/>
          <p:nvPr>
            <p:ph type="title"/>
          </p:nvPr>
        </p:nvSpPr>
        <p:spPr>
          <a:xfrm>
            <a:off x="720000" y="409625"/>
            <a:ext cx="75888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Commitment agreement</a:t>
            </a:r>
            <a:endParaRPr sz="3000"/>
          </a:p>
        </p:txBody>
      </p:sp>
      <p:sp>
        <p:nvSpPr>
          <p:cNvPr id="3822" name="Google Shape;3822;p114"/>
          <p:cNvSpPr/>
          <p:nvPr/>
        </p:nvSpPr>
        <p:spPr>
          <a:xfrm rot="5097736">
            <a:off x="6616142" y="-1218711"/>
            <a:ext cx="2627572" cy="3516427"/>
          </a:xfrm>
          <a:custGeom>
            <a:rect b="b" l="l" r="r" t="t"/>
            <a:pathLst>
              <a:path extrusionOk="0" h="127030" w="123057">
                <a:moveTo>
                  <a:pt x="12613" y="0"/>
                </a:moveTo>
                <a:lnTo>
                  <a:pt x="1" y="122122"/>
                </a:lnTo>
                <a:cubicBezTo>
                  <a:pt x="6745" y="125386"/>
                  <a:pt x="14226" y="127030"/>
                  <a:pt x="21703" y="127030"/>
                </a:cubicBezTo>
                <a:cubicBezTo>
                  <a:pt x="27348" y="127030"/>
                  <a:pt x="32991" y="126093"/>
                  <a:pt x="38314" y="124210"/>
                </a:cubicBezTo>
                <a:cubicBezTo>
                  <a:pt x="50707" y="119814"/>
                  <a:pt x="61171" y="110305"/>
                  <a:pt x="66760" y="98429"/>
                </a:cubicBezTo>
                <a:cubicBezTo>
                  <a:pt x="73325" y="84485"/>
                  <a:pt x="74001" y="66700"/>
                  <a:pt x="86056" y="57132"/>
                </a:cubicBezTo>
                <a:cubicBezTo>
                  <a:pt x="94710" y="50269"/>
                  <a:pt x="107322" y="49513"/>
                  <a:pt x="115159" y="41755"/>
                </a:cubicBezTo>
                <a:cubicBezTo>
                  <a:pt x="120133" y="36802"/>
                  <a:pt x="122420" y="29640"/>
                  <a:pt x="122739" y="22638"/>
                </a:cubicBezTo>
                <a:cubicBezTo>
                  <a:pt x="123057" y="15616"/>
                  <a:pt x="121644" y="8654"/>
                  <a:pt x="120152" y="1791"/>
                </a:cubicBezTo>
                <a:lnTo>
                  <a:pt x="126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114"/>
          <p:cNvGrpSpPr/>
          <p:nvPr/>
        </p:nvGrpSpPr>
        <p:grpSpPr>
          <a:xfrm flipH="1" rot="-5721994">
            <a:off x="8516282" y="4515222"/>
            <a:ext cx="785839" cy="482362"/>
            <a:chOff x="3635425" y="69650"/>
            <a:chExt cx="965800" cy="592825"/>
          </a:xfrm>
        </p:grpSpPr>
        <p:sp>
          <p:nvSpPr>
            <p:cNvPr id="3824" name="Google Shape;3824;p114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4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4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4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4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4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4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4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4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4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4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4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4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4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4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4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4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4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4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4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4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4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6" name="Google Shape;3846;p114"/>
          <p:cNvSpPr txBox="1"/>
          <p:nvPr>
            <p:ph idx="12" type="sldNum"/>
          </p:nvPr>
        </p:nvSpPr>
        <p:spPr>
          <a:xfrm>
            <a:off x="8556784" y="101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7" name="Google Shape;3847;p114"/>
          <p:cNvSpPr txBox="1"/>
          <p:nvPr/>
        </p:nvSpPr>
        <p:spPr>
          <a:xfrm>
            <a:off x="797551" y="1349225"/>
            <a:ext cx="295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Time Dedication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48" name="Google Shape;3848;p114"/>
          <p:cNvSpPr txBox="1"/>
          <p:nvPr/>
        </p:nvSpPr>
        <p:spPr>
          <a:xfrm>
            <a:off x="567601" y="1943675"/>
            <a:ext cx="303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Weekly Effort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49" name="Google Shape;3849;p114"/>
          <p:cNvSpPr txBox="1"/>
          <p:nvPr/>
        </p:nvSpPr>
        <p:spPr>
          <a:xfrm>
            <a:off x="416550" y="25381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Deadlines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0" name="Google Shape;3850;p114"/>
          <p:cNvSpPr txBox="1"/>
          <p:nvPr/>
        </p:nvSpPr>
        <p:spPr>
          <a:xfrm>
            <a:off x="187950" y="3116900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Strikes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1" name="Google Shape;3851;p114"/>
          <p:cNvSpPr txBox="1"/>
          <p:nvPr/>
        </p:nvSpPr>
        <p:spPr>
          <a:xfrm>
            <a:off x="248850" y="37270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Clockify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2" name="Google Shape;3852;p114"/>
          <p:cNvSpPr txBox="1"/>
          <p:nvPr/>
        </p:nvSpPr>
        <p:spPr>
          <a:xfrm>
            <a:off x="4727175" y="128487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Rewards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3" name="Google Shape;3853;p114"/>
          <p:cNvSpPr txBox="1"/>
          <p:nvPr/>
        </p:nvSpPr>
        <p:spPr>
          <a:xfrm>
            <a:off x="5293800" y="255327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Disagreements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4" name="Google Shape;3854;p114"/>
          <p:cNvSpPr txBox="1"/>
          <p:nvPr/>
        </p:nvSpPr>
        <p:spPr>
          <a:xfrm>
            <a:off x="4608000" y="19588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Review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5" name="Google Shape;3855;p114"/>
          <p:cNvSpPr txBox="1"/>
          <p:nvPr/>
        </p:nvSpPr>
        <p:spPr>
          <a:xfrm>
            <a:off x="4955775" y="3147725"/>
            <a:ext cx="27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Democracy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6" name="Google Shape;3856;p114"/>
          <p:cNvSpPr txBox="1"/>
          <p:nvPr/>
        </p:nvSpPr>
        <p:spPr>
          <a:xfrm>
            <a:off x="5260575" y="3742175"/>
            <a:ext cx="348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Evaluation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  <p:sp>
        <p:nvSpPr>
          <p:cNvPr id="3857" name="Google Shape;3857;p114"/>
          <p:cNvSpPr/>
          <p:nvPr/>
        </p:nvSpPr>
        <p:spPr>
          <a:xfrm>
            <a:off x="3809538" y="1542049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14"/>
          <p:cNvSpPr/>
          <p:nvPr/>
        </p:nvSpPr>
        <p:spPr>
          <a:xfrm>
            <a:off x="3809600" y="1542050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114"/>
          <p:cNvSpPr txBox="1"/>
          <p:nvPr/>
        </p:nvSpPr>
        <p:spPr>
          <a:xfrm>
            <a:off x="4062438" y="1349213"/>
            <a:ext cx="7335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100</a:t>
            </a: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60" name="Google Shape;3860;p114"/>
          <p:cNvSpPr/>
          <p:nvPr/>
        </p:nvSpPr>
        <p:spPr>
          <a:xfrm>
            <a:off x="3474588" y="2114762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114"/>
          <p:cNvSpPr/>
          <p:nvPr/>
        </p:nvSpPr>
        <p:spPr>
          <a:xfrm>
            <a:off x="3474643" y="2114750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14"/>
          <p:cNvSpPr txBox="1"/>
          <p:nvPr/>
        </p:nvSpPr>
        <p:spPr>
          <a:xfrm>
            <a:off x="3727488" y="1921925"/>
            <a:ext cx="7335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100 %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63" name="Google Shape;3863;p114"/>
          <p:cNvSpPr/>
          <p:nvPr/>
        </p:nvSpPr>
        <p:spPr>
          <a:xfrm>
            <a:off x="2888238" y="2730949"/>
            <a:ext cx="1133400" cy="175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14"/>
          <p:cNvSpPr/>
          <p:nvPr/>
        </p:nvSpPr>
        <p:spPr>
          <a:xfrm>
            <a:off x="2888300" y="2730950"/>
            <a:ext cx="733500" cy="17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114"/>
          <p:cNvSpPr txBox="1"/>
          <p:nvPr/>
        </p:nvSpPr>
        <p:spPr>
          <a:xfrm>
            <a:off x="2988753" y="2538125"/>
            <a:ext cx="917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66.6 %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66" name="Google Shape;3866;p114"/>
          <p:cNvSpPr txBox="1"/>
          <p:nvPr/>
        </p:nvSpPr>
        <p:spPr>
          <a:xfrm>
            <a:off x="5291175" y="4336625"/>
            <a:ext cx="348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0902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rPr>
              <a:t>Appendix</a:t>
            </a:r>
            <a:endParaRPr b="1" sz="2400">
              <a:solidFill>
                <a:srgbClr val="250902"/>
              </a:solidFill>
              <a:latin typeface="Encode Sans Expanded"/>
              <a:ea typeface="Encode Sans Expanded"/>
              <a:cs typeface="Encode Sans Expanded"/>
              <a:sym typeface="Encode Sans Expand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1" name="Google Shape;3871;p115"/>
          <p:cNvGrpSpPr/>
          <p:nvPr/>
        </p:nvGrpSpPr>
        <p:grpSpPr>
          <a:xfrm flipH="1" rot="-4374855">
            <a:off x="2603218" y="2675128"/>
            <a:ext cx="647257" cy="397298"/>
            <a:chOff x="3635425" y="69650"/>
            <a:chExt cx="965800" cy="592825"/>
          </a:xfrm>
        </p:grpSpPr>
        <p:sp>
          <p:nvSpPr>
            <p:cNvPr id="3872" name="Google Shape;3872;p115"/>
            <p:cNvSpPr/>
            <p:nvPr/>
          </p:nvSpPr>
          <p:spPr>
            <a:xfrm>
              <a:off x="3741350" y="90400"/>
              <a:ext cx="859875" cy="436675"/>
            </a:xfrm>
            <a:custGeom>
              <a:rect b="b" l="l" r="r" t="t"/>
              <a:pathLst>
                <a:path extrusionOk="0" fill="none" h="17467" w="34395">
                  <a:moveTo>
                    <a:pt x="0" y="17467"/>
                  </a:moveTo>
                  <a:cubicBezTo>
                    <a:pt x="10464" y="9848"/>
                    <a:pt x="21723" y="2746"/>
                    <a:pt x="34395" y="1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rgbClr val="282922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5"/>
            <p:cNvSpPr/>
            <p:nvPr/>
          </p:nvSpPr>
          <p:spPr>
            <a:xfrm>
              <a:off x="3783125" y="468375"/>
              <a:ext cx="70150" cy="192650"/>
            </a:xfrm>
            <a:custGeom>
              <a:rect b="b" l="l" r="r" t="t"/>
              <a:pathLst>
                <a:path extrusionOk="0" h="7706" w="2806">
                  <a:moveTo>
                    <a:pt x="2805" y="0"/>
                  </a:moveTo>
                  <a:cubicBezTo>
                    <a:pt x="2805" y="1"/>
                    <a:pt x="279" y="5471"/>
                    <a:pt x="140" y="6167"/>
                  </a:cubicBezTo>
                  <a:cubicBezTo>
                    <a:pt x="0" y="6843"/>
                    <a:pt x="418" y="7520"/>
                    <a:pt x="1114" y="7679"/>
                  </a:cubicBezTo>
                  <a:cubicBezTo>
                    <a:pt x="1204" y="7697"/>
                    <a:pt x="1294" y="7706"/>
                    <a:pt x="1382" y="7706"/>
                  </a:cubicBezTo>
                  <a:cubicBezTo>
                    <a:pt x="1976" y="7706"/>
                    <a:pt x="2505" y="7310"/>
                    <a:pt x="2626" y="6704"/>
                  </a:cubicBezTo>
                  <a:cubicBezTo>
                    <a:pt x="2785" y="6008"/>
                    <a:pt x="2805" y="1"/>
                    <a:pt x="2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5"/>
            <p:cNvSpPr/>
            <p:nvPr/>
          </p:nvSpPr>
          <p:spPr>
            <a:xfrm>
              <a:off x="3865675" y="221850"/>
              <a:ext cx="70150" cy="192825"/>
            </a:xfrm>
            <a:custGeom>
              <a:rect b="b" l="l" r="r" t="t"/>
              <a:pathLst>
                <a:path extrusionOk="0" h="7713" w="2806">
                  <a:moveTo>
                    <a:pt x="1396" y="1"/>
                  </a:moveTo>
                  <a:cubicBezTo>
                    <a:pt x="813" y="1"/>
                    <a:pt x="299" y="395"/>
                    <a:pt x="180" y="1009"/>
                  </a:cubicBezTo>
                  <a:cubicBezTo>
                    <a:pt x="20" y="1685"/>
                    <a:pt x="0" y="7713"/>
                    <a:pt x="0" y="7713"/>
                  </a:cubicBezTo>
                  <a:cubicBezTo>
                    <a:pt x="0" y="7713"/>
                    <a:pt x="2507" y="2242"/>
                    <a:pt x="2666" y="1546"/>
                  </a:cubicBezTo>
                  <a:cubicBezTo>
                    <a:pt x="2805" y="850"/>
                    <a:pt x="2388" y="174"/>
                    <a:pt x="1691" y="34"/>
                  </a:cubicBezTo>
                  <a:cubicBezTo>
                    <a:pt x="1592" y="12"/>
                    <a:pt x="1493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5"/>
            <p:cNvSpPr/>
            <p:nvPr/>
          </p:nvSpPr>
          <p:spPr>
            <a:xfrm>
              <a:off x="3874125" y="464400"/>
              <a:ext cx="125350" cy="170850"/>
            </a:xfrm>
            <a:custGeom>
              <a:rect b="b" l="l" r="r" t="t"/>
              <a:pathLst>
                <a:path extrusionOk="0" h="6834" w="5014">
                  <a:moveTo>
                    <a:pt x="1" y="0"/>
                  </a:moveTo>
                  <a:cubicBezTo>
                    <a:pt x="1" y="1"/>
                    <a:pt x="2089" y="5650"/>
                    <a:pt x="2487" y="6247"/>
                  </a:cubicBezTo>
                  <a:cubicBezTo>
                    <a:pt x="2731" y="6631"/>
                    <a:pt x="3147" y="6834"/>
                    <a:pt x="3573" y="6834"/>
                  </a:cubicBezTo>
                  <a:cubicBezTo>
                    <a:pt x="3808" y="6834"/>
                    <a:pt x="4045" y="6772"/>
                    <a:pt x="4258" y="6644"/>
                  </a:cubicBezTo>
                  <a:cubicBezTo>
                    <a:pt x="4835" y="6266"/>
                    <a:pt x="5014" y="5471"/>
                    <a:pt x="4636" y="4874"/>
                  </a:cubicBezTo>
                  <a:cubicBezTo>
                    <a:pt x="4258" y="4277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5"/>
            <p:cNvSpPr/>
            <p:nvPr/>
          </p:nvSpPr>
          <p:spPr>
            <a:xfrm>
              <a:off x="3719475" y="247575"/>
              <a:ext cx="125825" cy="171100"/>
            </a:xfrm>
            <a:custGeom>
              <a:rect b="b" l="l" r="r" t="t"/>
              <a:pathLst>
                <a:path extrusionOk="0" h="6844" w="5033">
                  <a:moveTo>
                    <a:pt x="1459" y="1"/>
                  </a:moveTo>
                  <a:cubicBezTo>
                    <a:pt x="1225" y="1"/>
                    <a:pt x="988" y="65"/>
                    <a:pt x="776" y="199"/>
                  </a:cubicBezTo>
                  <a:cubicBezTo>
                    <a:pt x="179" y="577"/>
                    <a:pt x="0" y="1373"/>
                    <a:pt x="398" y="1969"/>
                  </a:cubicBezTo>
                  <a:cubicBezTo>
                    <a:pt x="776" y="2566"/>
                    <a:pt x="5033" y="6843"/>
                    <a:pt x="5033" y="6843"/>
                  </a:cubicBezTo>
                  <a:cubicBezTo>
                    <a:pt x="5033" y="6843"/>
                    <a:pt x="2944" y="1194"/>
                    <a:pt x="2546" y="597"/>
                  </a:cubicBezTo>
                  <a:cubicBezTo>
                    <a:pt x="2303" y="212"/>
                    <a:pt x="1885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5"/>
            <p:cNvSpPr/>
            <p:nvPr/>
          </p:nvSpPr>
          <p:spPr>
            <a:xfrm>
              <a:off x="3660775" y="456425"/>
              <a:ext cx="175575" cy="120425"/>
            </a:xfrm>
            <a:custGeom>
              <a:rect b="b" l="l" r="r" t="t"/>
              <a:pathLst>
                <a:path extrusionOk="0" h="4817" w="7023">
                  <a:moveTo>
                    <a:pt x="7023" y="1"/>
                  </a:moveTo>
                  <a:cubicBezTo>
                    <a:pt x="7022" y="1"/>
                    <a:pt x="1373" y="2090"/>
                    <a:pt x="777" y="2487"/>
                  </a:cubicBezTo>
                  <a:cubicBezTo>
                    <a:pt x="180" y="2865"/>
                    <a:pt x="1" y="3661"/>
                    <a:pt x="379" y="4258"/>
                  </a:cubicBezTo>
                  <a:cubicBezTo>
                    <a:pt x="621" y="4614"/>
                    <a:pt x="1033" y="4816"/>
                    <a:pt x="1456" y="4816"/>
                  </a:cubicBezTo>
                  <a:cubicBezTo>
                    <a:pt x="1693" y="4816"/>
                    <a:pt x="1934" y="4752"/>
                    <a:pt x="2149" y="4616"/>
                  </a:cubicBezTo>
                  <a:cubicBezTo>
                    <a:pt x="2746" y="4258"/>
                    <a:pt x="7023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15"/>
            <p:cNvSpPr/>
            <p:nvPr/>
          </p:nvSpPr>
          <p:spPr>
            <a:xfrm>
              <a:off x="3883075" y="305750"/>
              <a:ext cx="175075" cy="120875"/>
            </a:xfrm>
            <a:custGeom>
              <a:rect b="b" l="l" r="r" t="t"/>
              <a:pathLst>
                <a:path extrusionOk="0" h="4835" w="7003">
                  <a:moveTo>
                    <a:pt x="5549" y="0"/>
                  </a:moveTo>
                  <a:cubicBezTo>
                    <a:pt x="5315" y="0"/>
                    <a:pt x="5081" y="64"/>
                    <a:pt x="4874" y="199"/>
                  </a:cubicBezTo>
                  <a:cubicBezTo>
                    <a:pt x="4278" y="577"/>
                    <a:pt x="1" y="4834"/>
                    <a:pt x="1" y="4834"/>
                  </a:cubicBezTo>
                  <a:cubicBezTo>
                    <a:pt x="1" y="4834"/>
                    <a:pt x="5630" y="2746"/>
                    <a:pt x="6247" y="2348"/>
                  </a:cubicBezTo>
                  <a:cubicBezTo>
                    <a:pt x="6824" y="1970"/>
                    <a:pt x="7003" y="1174"/>
                    <a:pt x="6645" y="577"/>
                  </a:cubicBezTo>
                  <a:cubicBezTo>
                    <a:pt x="6389" y="207"/>
                    <a:pt x="5969" y="0"/>
                    <a:pt x="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15"/>
            <p:cNvSpPr/>
            <p:nvPr/>
          </p:nvSpPr>
          <p:spPr>
            <a:xfrm>
              <a:off x="3886075" y="447475"/>
              <a:ext cx="195950" cy="67350"/>
            </a:xfrm>
            <a:custGeom>
              <a:rect b="b" l="l" r="r" t="t"/>
              <a:pathLst>
                <a:path extrusionOk="0" h="2694" w="7838">
                  <a:moveTo>
                    <a:pt x="0" y="1"/>
                  </a:moveTo>
                  <a:cubicBezTo>
                    <a:pt x="0" y="1"/>
                    <a:pt x="5471" y="2527"/>
                    <a:pt x="6167" y="2666"/>
                  </a:cubicBezTo>
                  <a:cubicBezTo>
                    <a:pt x="6257" y="2684"/>
                    <a:pt x="6346" y="2693"/>
                    <a:pt x="6435" y="2693"/>
                  </a:cubicBezTo>
                  <a:cubicBezTo>
                    <a:pt x="7029" y="2693"/>
                    <a:pt x="7557" y="2298"/>
                    <a:pt x="7679" y="1692"/>
                  </a:cubicBezTo>
                  <a:cubicBezTo>
                    <a:pt x="7838" y="995"/>
                    <a:pt x="7420" y="339"/>
                    <a:pt x="6724" y="180"/>
                  </a:cubicBezTo>
                  <a:cubicBezTo>
                    <a:pt x="6028" y="2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5"/>
            <p:cNvSpPr/>
            <p:nvPr/>
          </p:nvSpPr>
          <p:spPr>
            <a:xfrm>
              <a:off x="3636900" y="368075"/>
              <a:ext cx="195975" cy="67000"/>
            </a:xfrm>
            <a:custGeom>
              <a:rect b="b" l="l" r="r" t="t"/>
              <a:pathLst>
                <a:path extrusionOk="0" h="2680" w="7839">
                  <a:moveTo>
                    <a:pt x="1357" y="0"/>
                  </a:moveTo>
                  <a:cubicBezTo>
                    <a:pt x="778" y="0"/>
                    <a:pt x="276" y="392"/>
                    <a:pt x="140" y="989"/>
                  </a:cubicBezTo>
                  <a:cubicBezTo>
                    <a:pt x="1" y="1685"/>
                    <a:pt x="419" y="2361"/>
                    <a:pt x="1115" y="2520"/>
                  </a:cubicBezTo>
                  <a:cubicBezTo>
                    <a:pt x="1811" y="2660"/>
                    <a:pt x="7839" y="2680"/>
                    <a:pt x="7839" y="2680"/>
                  </a:cubicBezTo>
                  <a:cubicBezTo>
                    <a:pt x="7839" y="2680"/>
                    <a:pt x="2368" y="173"/>
                    <a:pt x="1652" y="34"/>
                  </a:cubicBezTo>
                  <a:cubicBezTo>
                    <a:pt x="1552" y="11"/>
                    <a:pt x="1453" y="0"/>
                    <a:pt x="1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5"/>
            <p:cNvSpPr/>
            <p:nvPr/>
          </p:nvSpPr>
          <p:spPr>
            <a:xfrm>
              <a:off x="3713500" y="464400"/>
              <a:ext cx="130325" cy="166675"/>
            </a:xfrm>
            <a:custGeom>
              <a:rect b="b" l="l" r="r" t="t"/>
              <a:pathLst>
                <a:path extrusionOk="0" h="6667" w="5213">
                  <a:moveTo>
                    <a:pt x="5212" y="0"/>
                  </a:moveTo>
                  <a:cubicBezTo>
                    <a:pt x="5212" y="1"/>
                    <a:pt x="816" y="4098"/>
                    <a:pt x="398" y="4675"/>
                  </a:cubicBezTo>
                  <a:cubicBezTo>
                    <a:pt x="0" y="5252"/>
                    <a:pt x="140" y="6048"/>
                    <a:pt x="716" y="6445"/>
                  </a:cubicBezTo>
                  <a:cubicBezTo>
                    <a:pt x="934" y="6596"/>
                    <a:pt x="1180" y="6666"/>
                    <a:pt x="1425" y="6666"/>
                  </a:cubicBezTo>
                  <a:cubicBezTo>
                    <a:pt x="1828" y="6666"/>
                    <a:pt x="2227" y="6474"/>
                    <a:pt x="2487" y="6127"/>
                  </a:cubicBezTo>
                  <a:cubicBezTo>
                    <a:pt x="2885" y="5550"/>
                    <a:pt x="5212" y="1"/>
                    <a:pt x="5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5"/>
            <p:cNvSpPr/>
            <p:nvPr/>
          </p:nvSpPr>
          <p:spPr>
            <a:xfrm>
              <a:off x="3875625" y="251850"/>
              <a:ext cx="130325" cy="166825"/>
            </a:xfrm>
            <a:custGeom>
              <a:rect b="b" l="l" r="r" t="t"/>
              <a:pathLst>
                <a:path extrusionOk="0" h="6673" w="5213">
                  <a:moveTo>
                    <a:pt x="3770" y="0"/>
                  </a:moveTo>
                  <a:cubicBezTo>
                    <a:pt x="3367" y="0"/>
                    <a:pt x="2971" y="190"/>
                    <a:pt x="2726" y="545"/>
                  </a:cubicBezTo>
                  <a:cubicBezTo>
                    <a:pt x="2328" y="1122"/>
                    <a:pt x="0" y="6672"/>
                    <a:pt x="0" y="6672"/>
                  </a:cubicBezTo>
                  <a:cubicBezTo>
                    <a:pt x="0" y="6672"/>
                    <a:pt x="4397" y="2554"/>
                    <a:pt x="4814" y="1977"/>
                  </a:cubicBezTo>
                  <a:cubicBezTo>
                    <a:pt x="5212" y="1420"/>
                    <a:pt x="5073" y="625"/>
                    <a:pt x="4496" y="227"/>
                  </a:cubicBezTo>
                  <a:cubicBezTo>
                    <a:pt x="4275" y="74"/>
                    <a:pt x="4021" y="0"/>
                    <a:pt x="3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5"/>
            <p:cNvSpPr/>
            <p:nvPr/>
          </p:nvSpPr>
          <p:spPr>
            <a:xfrm>
              <a:off x="3858700" y="468875"/>
              <a:ext cx="68175" cy="193600"/>
            </a:xfrm>
            <a:custGeom>
              <a:rect b="b" l="l" r="r" t="t"/>
              <a:pathLst>
                <a:path extrusionOk="0" h="7744" w="2727">
                  <a:moveTo>
                    <a:pt x="220" y="0"/>
                  </a:moveTo>
                  <a:cubicBezTo>
                    <a:pt x="220" y="0"/>
                    <a:pt x="1" y="6008"/>
                    <a:pt x="120" y="6704"/>
                  </a:cubicBezTo>
                  <a:cubicBezTo>
                    <a:pt x="243" y="7316"/>
                    <a:pt x="749" y="7744"/>
                    <a:pt x="1343" y="7744"/>
                  </a:cubicBezTo>
                  <a:cubicBezTo>
                    <a:pt x="1425" y="7744"/>
                    <a:pt x="1508" y="7735"/>
                    <a:pt x="1592" y="7719"/>
                  </a:cubicBezTo>
                  <a:cubicBezTo>
                    <a:pt x="2289" y="7599"/>
                    <a:pt x="2726" y="6963"/>
                    <a:pt x="2647" y="6266"/>
                  </a:cubicBezTo>
                  <a:cubicBezTo>
                    <a:pt x="2507" y="5570"/>
                    <a:pt x="220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5"/>
            <p:cNvSpPr/>
            <p:nvPr/>
          </p:nvSpPr>
          <p:spPr>
            <a:xfrm>
              <a:off x="3791575" y="220225"/>
              <a:ext cx="69150" cy="193975"/>
            </a:xfrm>
            <a:custGeom>
              <a:rect b="b" l="l" r="r" t="t"/>
              <a:pathLst>
                <a:path extrusionOk="0" h="7759" w="2766">
                  <a:moveTo>
                    <a:pt x="1402" y="0"/>
                  </a:moveTo>
                  <a:cubicBezTo>
                    <a:pt x="1327" y="0"/>
                    <a:pt x="1251" y="7"/>
                    <a:pt x="1174" y="20"/>
                  </a:cubicBezTo>
                  <a:cubicBezTo>
                    <a:pt x="438" y="139"/>
                    <a:pt x="0" y="796"/>
                    <a:pt x="120" y="1492"/>
                  </a:cubicBezTo>
                  <a:cubicBezTo>
                    <a:pt x="259" y="2188"/>
                    <a:pt x="2547" y="7758"/>
                    <a:pt x="2547" y="7758"/>
                  </a:cubicBezTo>
                  <a:cubicBezTo>
                    <a:pt x="2547" y="7758"/>
                    <a:pt x="2766" y="1731"/>
                    <a:pt x="2646" y="1034"/>
                  </a:cubicBezTo>
                  <a:cubicBezTo>
                    <a:pt x="2522" y="415"/>
                    <a:pt x="2005" y="0"/>
                    <a:pt x="1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5"/>
            <p:cNvSpPr/>
            <p:nvPr/>
          </p:nvSpPr>
          <p:spPr>
            <a:xfrm>
              <a:off x="3635425" y="442425"/>
              <a:ext cx="196450" cy="64250"/>
            </a:xfrm>
            <a:custGeom>
              <a:rect b="b" l="l" r="r" t="t"/>
              <a:pathLst>
                <a:path extrusionOk="0" h="2570" w="7858">
                  <a:moveTo>
                    <a:pt x="2308" y="0"/>
                  </a:moveTo>
                  <a:cubicBezTo>
                    <a:pt x="1739" y="0"/>
                    <a:pt x="1311" y="12"/>
                    <a:pt x="1154" y="44"/>
                  </a:cubicBezTo>
                  <a:cubicBezTo>
                    <a:pt x="458" y="163"/>
                    <a:pt x="0" y="800"/>
                    <a:pt x="120" y="1496"/>
                  </a:cubicBezTo>
                  <a:cubicBezTo>
                    <a:pt x="243" y="2151"/>
                    <a:pt x="793" y="2570"/>
                    <a:pt x="1375" y="2570"/>
                  </a:cubicBezTo>
                  <a:cubicBezTo>
                    <a:pt x="1447" y="2570"/>
                    <a:pt x="1519" y="2563"/>
                    <a:pt x="1592" y="2550"/>
                  </a:cubicBezTo>
                  <a:cubicBezTo>
                    <a:pt x="2288" y="2431"/>
                    <a:pt x="7858" y="143"/>
                    <a:pt x="7858" y="143"/>
                  </a:cubicBezTo>
                  <a:cubicBezTo>
                    <a:pt x="7858" y="143"/>
                    <a:pt x="4257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5"/>
            <p:cNvSpPr/>
            <p:nvPr/>
          </p:nvSpPr>
          <p:spPr>
            <a:xfrm>
              <a:off x="3886550" y="376375"/>
              <a:ext cx="196475" cy="64075"/>
            </a:xfrm>
            <a:custGeom>
              <a:rect b="b" l="l" r="r" t="t"/>
              <a:pathLst>
                <a:path extrusionOk="0" h="2563" w="7859">
                  <a:moveTo>
                    <a:pt x="6495" y="1"/>
                  </a:moveTo>
                  <a:cubicBezTo>
                    <a:pt x="6420" y="1"/>
                    <a:pt x="6344" y="7"/>
                    <a:pt x="6267" y="20"/>
                  </a:cubicBezTo>
                  <a:cubicBezTo>
                    <a:pt x="5571" y="139"/>
                    <a:pt x="1" y="2427"/>
                    <a:pt x="1" y="2427"/>
                  </a:cubicBezTo>
                  <a:cubicBezTo>
                    <a:pt x="1" y="2427"/>
                    <a:pt x="3722" y="2562"/>
                    <a:pt x="5654" y="2562"/>
                  </a:cubicBezTo>
                  <a:cubicBezTo>
                    <a:pt x="6182" y="2562"/>
                    <a:pt x="6576" y="2552"/>
                    <a:pt x="6725" y="2527"/>
                  </a:cubicBezTo>
                  <a:cubicBezTo>
                    <a:pt x="7421" y="2407"/>
                    <a:pt x="7859" y="1751"/>
                    <a:pt x="7739" y="1054"/>
                  </a:cubicBezTo>
                  <a:cubicBezTo>
                    <a:pt x="7633" y="417"/>
                    <a:pt x="7102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5"/>
            <p:cNvSpPr/>
            <p:nvPr/>
          </p:nvSpPr>
          <p:spPr>
            <a:xfrm>
              <a:off x="3882575" y="456925"/>
              <a:ext cx="170625" cy="126500"/>
            </a:xfrm>
            <a:custGeom>
              <a:rect b="b" l="l" r="r" t="t"/>
              <a:pathLst>
                <a:path extrusionOk="0" h="5060" w="6825">
                  <a:moveTo>
                    <a:pt x="1" y="1"/>
                  </a:moveTo>
                  <a:cubicBezTo>
                    <a:pt x="1" y="1"/>
                    <a:pt x="4099" y="4437"/>
                    <a:pt x="4676" y="4835"/>
                  </a:cubicBezTo>
                  <a:cubicBezTo>
                    <a:pt x="4888" y="4986"/>
                    <a:pt x="5135" y="5060"/>
                    <a:pt x="5381" y="5060"/>
                  </a:cubicBezTo>
                  <a:cubicBezTo>
                    <a:pt x="5781" y="5060"/>
                    <a:pt x="6180" y="4866"/>
                    <a:pt x="6426" y="4497"/>
                  </a:cubicBezTo>
                  <a:cubicBezTo>
                    <a:pt x="6824" y="3940"/>
                    <a:pt x="6685" y="3164"/>
                    <a:pt x="6108" y="2746"/>
                  </a:cubicBezTo>
                  <a:cubicBezTo>
                    <a:pt x="5531" y="234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5"/>
            <p:cNvSpPr/>
            <p:nvPr/>
          </p:nvSpPr>
          <p:spPr>
            <a:xfrm>
              <a:off x="3665250" y="299725"/>
              <a:ext cx="171100" cy="126400"/>
            </a:xfrm>
            <a:custGeom>
              <a:rect b="b" l="l" r="r" t="t"/>
              <a:pathLst>
                <a:path extrusionOk="0" h="5056" w="6844">
                  <a:moveTo>
                    <a:pt x="1455" y="1"/>
                  </a:moveTo>
                  <a:cubicBezTo>
                    <a:pt x="1048" y="1"/>
                    <a:pt x="646" y="193"/>
                    <a:pt x="399" y="540"/>
                  </a:cubicBezTo>
                  <a:cubicBezTo>
                    <a:pt x="1" y="1117"/>
                    <a:pt x="160" y="1912"/>
                    <a:pt x="737" y="2310"/>
                  </a:cubicBezTo>
                  <a:cubicBezTo>
                    <a:pt x="1294" y="2708"/>
                    <a:pt x="6844" y="5055"/>
                    <a:pt x="6844" y="5055"/>
                  </a:cubicBezTo>
                  <a:cubicBezTo>
                    <a:pt x="6844" y="5055"/>
                    <a:pt x="2746" y="639"/>
                    <a:pt x="2169" y="222"/>
                  </a:cubicBezTo>
                  <a:cubicBezTo>
                    <a:pt x="1951" y="71"/>
                    <a:pt x="1702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5"/>
            <p:cNvSpPr/>
            <p:nvPr/>
          </p:nvSpPr>
          <p:spPr>
            <a:xfrm>
              <a:off x="3793075" y="382575"/>
              <a:ext cx="133300" cy="117275"/>
            </a:xfrm>
            <a:custGeom>
              <a:rect b="b" l="l" r="r" t="t"/>
              <a:pathLst>
                <a:path extrusionOk="0" h="4691" w="5332">
                  <a:moveTo>
                    <a:pt x="2669" y="0"/>
                  </a:moveTo>
                  <a:cubicBezTo>
                    <a:pt x="2240" y="0"/>
                    <a:pt x="1804" y="119"/>
                    <a:pt x="1413" y="369"/>
                  </a:cubicBezTo>
                  <a:cubicBezTo>
                    <a:pt x="318" y="1065"/>
                    <a:pt x="0" y="2497"/>
                    <a:pt x="696" y="3591"/>
                  </a:cubicBezTo>
                  <a:cubicBezTo>
                    <a:pt x="1134" y="4299"/>
                    <a:pt x="1896" y="4690"/>
                    <a:pt x="2675" y="4690"/>
                  </a:cubicBezTo>
                  <a:cubicBezTo>
                    <a:pt x="3101" y="4690"/>
                    <a:pt x="3532" y="4574"/>
                    <a:pt x="3919" y="4328"/>
                  </a:cubicBezTo>
                  <a:cubicBezTo>
                    <a:pt x="5013" y="3631"/>
                    <a:pt x="5331" y="2179"/>
                    <a:pt x="4635" y="1085"/>
                  </a:cubicBezTo>
                  <a:cubicBezTo>
                    <a:pt x="4188" y="383"/>
                    <a:pt x="3438" y="0"/>
                    <a:pt x="2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5"/>
            <p:cNvSpPr/>
            <p:nvPr/>
          </p:nvSpPr>
          <p:spPr>
            <a:xfrm>
              <a:off x="4119300" y="154075"/>
              <a:ext cx="281525" cy="399950"/>
            </a:xfrm>
            <a:custGeom>
              <a:rect b="b" l="l" r="r" t="t"/>
              <a:pathLst>
                <a:path extrusionOk="0" h="15998" w="11261">
                  <a:moveTo>
                    <a:pt x="11260" y="0"/>
                  </a:moveTo>
                  <a:lnTo>
                    <a:pt x="11260" y="0"/>
                  </a:lnTo>
                  <a:cubicBezTo>
                    <a:pt x="8177" y="1552"/>
                    <a:pt x="5372" y="3143"/>
                    <a:pt x="3124" y="5849"/>
                  </a:cubicBezTo>
                  <a:cubicBezTo>
                    <a:pt x="1353" y="7957"/>
                    <a:pt x="120" y="10603"/>
                    <a:pt x="21" y="13368"/>
                  </a:cubicBezTo>
                  <a:cubicBezTo>
                    <a:pt x="1" y="14025"/>
                    <a:pt x="41" y="14721"/>
                    <a:pt x="419" y="15298"/>
                  </a:cubicBezTo>
                  <a:cubicBezTo>
                    <a:pt x="696" y="15706"/>
                    <a:pt x="1188" y="15997"/>
                    <a:pt x="1666" y="15997"/>
                  </a:cubicBezTo>
                  <a:cubicBezTo>
                    <a:pt x="1839" y="15997"/>
                    <a:pt x="2010" y="15959"/>
                    <a:pt x="2169" y="15875"/>
                  </a:cubicBezTo>
                  <a:cubicBezTo>
                    <a:pt x="2487" y="15695"/>
                    <a:pt x="2686" y="15377"/>
                    <a:pt x="2865" y="15079"/>
                  </a:cubicBezTo>
                  <a:cubicBezTo>
                    <a:pt x="4775" y="11697"/>
                    <a:pt x="4695" y="7420"/>
                    <a:pt x="6864" y="4178"/>
                  </a:cubicBezTo>
                  <a:cubicBezTo>
                    <a:pt x="7998" y="2467"/>
                    <a:pt x="9669" y="1253"/>
                    <a:pt x="11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5"/>
            <p:cNvSpPr/>
            <p:nvPr/>
          </p:nvSpPr>
          <p:spPr>
            <a:xfrm>
              <a:off x="4182475" y="143125"/>
              <a:ext cx="238725" cy="251675"/>
            </a:xfrm>
            <a:custGeom>
              <a:rect b="b" l="l" r="r" t="t"/>
              <a:pathLst>
                <a:path extrusionOk="0" h="10067" w="9549">
                  <a:moveTo>
                    <a:pt x="9549" y="0"/>
                  </a:moveTo>
                  <a:cubicBezTo>
                    <a:pt x="5630" y="1453"/>
                    <a:pt x="2347" y="4576"/>
                    <a:pt x="637" y="8395"/>
                  </a:cubicBezTo>
                  <a:cubicBezTo>
                    <a:pt x="438" y="8873"/>
                    <a:pt x="159" y="9569"/>
                    <a:pt x="0" y="10066"/>
                  </a:cubicBezTo>
                  <a:cubicBezTo>
                    <a:pt x="199" y="9589"/>
                    <a:pt x="537" y="8893"/>
                    <a:pt x="776" y="8455"/>
                  </a:cubicBezTo>
                  <a:cubicBezTo>
                    <a:pt x="2686" y="4775"/>
                    <a:pt x="5849" y="1811"/>
                    <a:pt x="9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5"/>
            <p:cNvSpPr/>
            <p:nvPr/>
          </p:nvSpPr>
          <p:spPr>
            <a:xfrm>
              <a:off x="3937300" y="69650"/>
              <a:ext cx="472475" cy="140675"/>
            </a:xfrm>
            <a:custGeom>
              <a:rect b="b" l="l" r="r" t="t"/>
              <a:pathLst>
                <a:path extrusionOk="0" h="5627" w="18899">
                  <a:moveTo>
                    <a:pt x="1338" y="0"/>
                  </a:moveTo>
                  <a:cubicBezTo>
                    <a:pt x="1154" y="0"/>
                    <a:pt x="975" y="25"/>
                    <a:pt x="816" y="95"/>
                  </a:cubicBezTo>
                  <a:cubicBezTo>
                    <a:pt x="219" y="373"/>
                    <a:pt x="0" y="1169"/>
                    <a:pt x="199" y="1825"/>
                  </a:cubicBezTo>
                  <a:cubicBezTo>
                    <a:pt x="398" y="2462"/>
                    <a:pt x="895" y="2939"/>
                    <a:pt x="1432" y="3337"/>
                  </a:cubicBezTo>
                  <a:cubicBezTo>
                    <a:pt x="3581" y="4925"/>
                    <a:pt x="6332" y="5627"/>
                    <a:pt x="9027" y="5627"/>
                  </a:cubicBezTo>
                  <a:cubicBezTo>
                    <a:pt x="9101" y="5627"/>
                    <a:pt x="9176" y="5626"/>
                    <a:pt x="9250" y="5625"/>
                  </a:cubicBezTo>
                  <a:cubicBezTo>
                    <a:pt x="12771" y="5565"/>
                    <a:pt x="15775" y="4372"/>
                    <a:pt x="18898" y="2939"/>
                  </a:cubicBezTo>
                  <a:lnTo>
                    <a:pt x="18898" y="2939"/>
                  </a:lnTo>
                  <a:cubicBezTo>
                    <a:pt x="17185" y="3351"/>
                    <a:pt x="15486" y="3791"/>
                    <a:pt x="13726" y="3791"/>
                  </a:cubicBezTo>
                  <a:cubicBezTo>
                    <a:pt x="13443" y="3791"/>
                    <a:pt x="13158" y="3780"/>
                    <a:pt x="12871" y="3755"/>
                  </a:cubicBezTo>
                  <a:cubicBezTo>
                    <a:pt x="9011" y="3417"/>
                    <a:pt x="5709" y="672"/>
                    <a:pt x="1890" y="55"/>
                  </a:cubicBezTo>
                  <a:cubicBezTo>
                    <a:pt x="1711" y="25"/>
                    <a:pt x="1522" y="0"/>
                    <a:pt x="13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5"/>
            <p:cNvSpPr/>
            <p:nvPr/>
          </p:nvSpPr>
          <p:spPr>
            <a:xfrm>
              <a:off x="4085500" y="134175"/>
              <a:ext cx="345650" cy="55525"/>
            </a:xfrm>
            <a:custGeom>
              <a:rect b="b" l="l" r="r" t="t"/>
              <a:pathLst>
                <a:path extrusionOk="0" h="2221" w="13826">
                  <a:moveTo>
                    <a:pt x="13825" y="0"/>
                  </a:moveTo>
                  <a:lnTo>
                    <a:pt x="13825" y="0"/>
                  </a:lnTo>
                  <a:cubicBezTo>
                    <a:pt x="11191" y="1254"/>
                    <a:pt x="8267" y="1910"/>
                    <a:pt x="5343" y="1910"/>
                  </a:cubicBezTo>
                  <a:cubicBezTo>
                    <a:pt x="4139" y="1910"/>
                    <a:pt x="2935" y="1798"/>
                    <a:pt x="1751" y="1572"/>
                  </a:cubicBezTo>
                  <a:cubicBezTo>
                    <a:pt x="1214" y="1472"/>
                    <a:pt x="497" y="1274"/>
                    <a:pt x="0" y="1154"/>
                  </a:cubicBezTo>
                  <a:lnTo>
                    <a:pt x="0" y="1154"/>
                  </a:lnTo>
                  <a:cubicBezTo>
                    <a:pt x="477" y="1353"/>
                    <a:pt x="1194" y="1572"/>
                    <a:pt x="1691" y="1731"/>
                  </a:cubicBezTo>
                  <a:cubicBezTo>
                    <a:pt x="2977" y="2059"/>
                    <a:pt x="4305" y="2221"/>
                    <a:pt x="5633" y="2221"/>
                  </a:cubicBezTo>
                  <a:cubicBezTo>
                    <a:pt x="8498" y="2221"/>
                    <a:pt x="11366" y="1468"/>
                    <a:pt x="1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4" name="Google Shape;3894;p115"/>
          <p:cNvGrpSpPr/>
          <p:nvPr/>
        </p:nvGrpSpPr>
        <p:grpSpPr>
          <a:xfrm rot="2198542">
            <a:off x="10569" y="2519878"/>
            <a:ext cx="1141745" cy="450630"/>
            <a:chOff x="5351150" y="1861950"/>
            <a:chExt cx="1310412" cy="517200"/>
          </a:xfrm>
        </p:grpSpPr>
        <p:sp>
          <p:nvSpPr>
            <p:cNvPr id="3895" name="Google Shape;3895;p115"/>
            <p:cNvSpPr/>
            <p:nvPr/>
          </p:nvSpPr>
          <p:spPr>
            <a:xfrm>
              <a:off x="5429735" y="2107037"/>
              <a:ext cx="1231827" cy="209467"/>
            </a:xfrm>
            <a:custGeom>
              <a:rect b="b" l="l" r="r" t="t"/>
              <a:pathLst>
                <a:path extrusionOk="0" fill="none" h="5074" w="38315">
                  <a:moveTo>
                    <a:pt x="1" y="538"/>
                  </a:moveTo>
                  <a:cubicBezTo>
                    <a:pt x="12951" y="1"/>
                    <a:pt x="26259" y="339"/>
                    <a:pt x="38314" y="5074"/>
                  </a:cubicBezTo>
                </a:path>
              </a:pathLst>
            </a:custGeom>
            <a:solidFill>
              <a:schemeClr val="dk1"/>
            </a:solidFill>
            <a:ln cap="flat" cmpd="sng" w="104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5"/>
            <p:cNvSpPr/>
            <p:nvPr/>
          </p:nvSpPr>
          <p:spPr>
            <a:xfrm>
              <a:off x="5401400" y="2134375"/>
              <a:ext cx="153675" cy="145650"/>
            </a:xfrm>
            <a:custGeom>
              <a:rect b="b" l="l" r="r" t="t"/>
              <a:pathLst>
                <a:path extrusionOk="0" h="5826" w="6147">
                  <a:moveTo>
                    <a:pt x="6147" y="1"/>
                  </a:moveTo>
                  <a:cubicBezTo>
                    <a:pt x="6146" y="1"/>
                    <a:pt x="1034" y="3144"/>
                    <a:pt x="537" y="3641"/>
                  </a:cubicBezTo>
                  <a:cubicBezTo>
                    <a:pt x="40" y="4139"/>
                    <a:pt x="0" y="4934"/>
                    <a:pt x="497" y="5432"/>
                  </a:cubicBezTo>
                  <a:cubicBezTo>
                    <a:pt x="766" y="5690"/>
                    <a:pt x="1105" y="5825"/>
                    <a:pt x="1438" y="5825"/>
                  </a:cubicBezTo>
                  <a:cubicBezTo>
                    <a:pt x="1746" y="5825"/>
                    <a:pt x="2049" y="5710"/>
                    <a:pt x="2288" y="5471"/>
                  </a:cubicBezTo>
                  <a:cubicBezTo>
                    <a:pt x="2785" y="4974"/>
                    <a:pt x="6147" y="1"/>
                    <a:pt x="6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5"/>
            <p:cNvSpPr/>
            <p:nvPr/>
          </p:nvSpPr>
          <p:spPr>
            <a:xfrm>
              <a:off x="5596350" y="1949750"/>
              <a:ext cx="153675" cy="145875"/>
            </a:xfrm>
            <a:custGeom>
              <a:rect b="b" l="l" r="r" t="t"/>
              <a:pathLst>
                <a:path extrusionOk="0" h="5835" w="6147">
                  <a:moveTo>
                    <a:pt x="4735" y="1"/>
                  </a:moveTo>
                  <a:cubicBezTo>
                    <a:pt x="4418" y="1"/>
                    <a:pt x="4103" y="120"/>
                    <a:pt x="3859" y="364"/>
                  </a:cubicBezTo>
                  <a:cubicBezTo>
                    <a:pt x="3362" y="861"/>
                    <a:pt x="0" y="5834"/>
                    <a:pt x="0" y="5834"/>
                  </a:cubicBezTo>
                  <a:cubicBezTo>
                    <a:pt x="0" y="5834"/>
                    <a:pt x="5112" y="2671"/>
                    <a:pt x="5610" y="2174"/>
                  </a:cubicBezTo>
                  <a:cubicBezTo>
                    <a:pt x="6107" y="1677"/>
                    <a:pt x="6147" y="881"/>
                    <a:pt x="5650" y="384"/>
                  </a:cubicBezTo>
                  <a:cubicBezTo>
                    <a:pt x="5396" y="130"/>
                    <a:pt x="5065" y="1"/>
                    <a:pt x="4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5"/>
            <p:cNvSpPr/>
            <p:nvPr/>
          </p:nvSpPr>
          <p:spPr>
            <a:xfrm>
              <a:off x="5539650" y="2142850"/>
              <a:ext cx="64675" cy="196450"/>
            </a:xfrm>
            <a:custGeom>
              <a:rect b="b" l="l" r="r" t="t"/>
              <a:pathLst>
                <a:path extrusionOk="0" h="7858" w="2587">
                  <a:moveTo>
                    <a:pt x="1413" y="0"/>
                  </a:moveTo>
                  <a:cubicBezTo>
                    <a:pt x="1413" y="0"/>
                    <a:pt x="20" y="5869"/>
                    <a:pt x="20" y="6565"/>
                  </a:cubicBezTo>
                  <a:cubicBezTo>
                    <a:pt x="0" y="7261"/>
                    <a:pt x="577" y="7838"/>
                    <a:pt x="1273" y="7858"/>
                  </a:cubicBezTo>
                  <a:cubicBezTo>
                    <a:pt x="1970" y="7858"/>
                    <a:pt x="2566" y="7321"/>
                    <a:pt x="2566" y="6624"/>
                  </a:cubicBezTo>
                  <a:cubicBezTo>
                    <a:pt x="2586" y="5928"/>
                    <a:pt x="1413" y="0"/>
                    <a:pt x="1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5"/>
            <p:cNvSpPr/>
            <p:nvPr/>
          </p:nvSpPr>
          <p:spPr>
            <a:xfrm>
              <a:off x="5547100" y="1891175"/>
              <a:ext cx="64675" cy="196500"/>
            </a:xfrm>
            <a:custGeom>
              <a:rect b="b" l="l" r="r" t="t"/>
              <a:pathLst>
                <a:path extrusionOk="0" h="7860" w="2587">
                  <a:moveTo>
                    <a:pt x="1276" y="1"/>
                  </a:moveTo>
                  <a:cubicBezTo>
                    <a:pt x="597" y="1"/>
                    <a:pt x="60" y="532"/>
                    <a:pt x="21" y="1235"/>
                  </a:cubicBezTo>
                  <a:cubicBezTo>
                    <a:pt x="1" y="1931"/>
                    <a:pt x="1174" y="7859"/>
                    <a:pt x="1174" y="7859"/>
                  </a:cubicBezTo>
                  <a:cubicBezTo>
                    <a:pt x="1174" y="7859"/>
                    <a:pt x="2567" y="1991"/>
                    <a:pt x="2567" y="1294"/>
                  </a:cubicBezTo>
                  <a:cubicBezTo>
                    <a:pt x="2587" y="598"/>
                    <a:pt x="2010" y="21"/>
                    <a:pt x="1314" y="1"/>
                  </a:cubicBezTo>
                  <a:cubicBezTo>
                    <a:pt x="1301" y="1"/>
                    <a:pt x="1289" y="1"/>
                    <a:pt x="1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5"/>
            <p:cNvSpPr/>
            <p:nvPr/>
          </p:nvSpPr>
          <p:spPr>
            <a:xfrm>
              <a:off x="5351150" y="2079175"/>
              <a:ext cx="197475" cy="63700"/>
            </a:xfrm>
            <a:custGeom>
              <a:rect b="b" l="l" r="r" t="t"/>
              <a:pathLst>
                <a:path extrusionOk="0" h="2548" w="7899">
                  <a:moveTo>
                    <a:pt x="1299" y="0"/>
                  </a:moveTo>
                  <a:cubicBezTo>
                    <a:pt x="618" y="0"/>
                    <a:pt x="60" y="570"/>
                    <a:pt x="41" y="1254"/>
                  </a:cubicBezTo>
                  <a:cubicBezTo>
                    <a:pt x="1" y="1950"/>
                    <a:pt x="558" y="2547"/>
                    <a:pt x="1274" y="2547"/>
                  </a:cubicBezTo>
                  <a:cubicBezTo>
                    <a:pt x="1280" y="2547"/>
                    <a:pt x="1286" y="2547"/>
                    <a:pt x="1293" y="2547"/>
                  </a:cubicBezTo>
                  <a:cubicBezTo>
                    <a:pt x="2070" y="2547"/>
                    <a:pt x="7898" y="1393"/>
                    <a:pt x="7898" y="1393"/>
                  </a:cubicBezTo>
                  <a:cubicBezTo>
                    <a:pt x="7898" y="1393"/>
                    <a:pt x="2030" y="1"/>
                    <a:pt x="1334" y="1"/>
                  </a:cubicBezTo>
                  <a:cubicBezTo>
                    <a:pt x="1322" y="1"/>
                    <a:pt x="1310" y="0"/>
                    <a:pt x="1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5"/>
            <p:cNvSpPr/>
            <p:nvPr/>
          </p:nvSpPr>
          <p:spPr>
            <a:xfrm>
              <a:off x="5603300" y="2086650"/>
              <a:ext cx="196975" cy="63700"/>
            </a:xfrm>
            <a:custGeom>
              <a:rect b="b" l="l" r="r" t="t"/>
              <a:pathLst>
                <a:path extrusionOk="0" h="2548" w="7879">
                  <a:moveTo>
                    <a:pt x="6586" y="0"/>
                  </a:moveTo>
                  <a:cubicBezTo>
                    <a:pt x="5810" y="0"/>
                    <a:pt x="1" y="1154"/>
                    <a:pt x="1" y="1154"/>
                  </a:cubicBezTo>
                  <a:cubicBezTo>
                    <a:pt x="1" y="1154"/>
                    <a:pt x="5869" y="2547"/>
                    <a:pt x="6565" y="2547"/>
                  </a:cubicBezTo>
                  <a:cubicBezTo>
                    <a:pt x="6577" y="2547"/>
                    <a:pt x="6589" y="2547"/>
                    <a:pt x="6600" y="2547"/>
                  </a:cubicBezTo>
                  <a:cubicBezTo>
                    <a:pt x="7261" y="2547"/>
                    <a:pt x="7819" y="1997"/>
                    <a:pt x="7858" y="1313"/>
                  </a:cubicBezTo>
                  <a:cubicBezTo>
                    <a:pt x="7878" y="617"/>
                    <a:pt x="7321" y="40"/>
                    <a:pt x="6605" y="0"/>
                  </a:cubicBezTo>
                  <a:cubicBezTo>
                    <a:pt x="6599" y="0"/>
                    <a:pt x="6593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5"/>
            <p:cNvSpPr/>
            <p:nvPr/>
          </p:nvSpPr>
          <p:spPr>
            <a:xfrm>
              <a:off x="5594850" y="21353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3163" y="5133"/>
                    <a:pt x="3661" y="5630"/>
                  </a:cubicBezTo>
                  <a:cubicBezTo>
                    <a:pt x="3914" y="5884"/>
                    <a:pt x="4245" y="6013"/>
                    <a:pt x="4575" y="6013"/>
                  </a:cubicBezTo>
                  <a:cubicBezTo>
                    <a:pt x="4892" y="6013"/>
                    <a:pt x="5207" y="5894"/>
                    <a:pt x="5451" y="5650"/>
                  </a:cubicBezTo>
                  <a:cubicBezTo>
                    <a:pt x="5948" y="5153"/>
                    <a:pt x="5968" y="4357"/>
                    <a:pt x="5471" y="3860"/>
                  </a:cubicBezTo>
                  <a:cubicBezTo>
                    <a:pt x="4974" y="336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5"/>
            <p:cNvSpPr/>
            <p:nvPr/>
          </p:nvSpPr>
          <p:spPr>
            <a:xfrm>
              <a:off x="5407350" y="1944275"/>
              <a:ext cx="149225" cy="150350"/>
            </a:xfrm>
            <a:custGeom>
              <a:rect b="b" l="l" r="r" t="t"/>
              <a:pathLst>
                <a:path extrusionOk="0" h="6014" w="5969">
                  <a:moveTo>
                    <a:pt x="1394" y="1"/>
                  </a:moveTo>
                  <a:cubicBezTo>
                    <a:pt x="1077" y="1"/>
                    <a:pt x="762" y="120"/>
                    <a:pt x="518" y="364"/>
                  </a:cubicBezTo>
                  <a:cubicBezTo>
                    <a:pt x="21" y="861"/>
                    <a:pt x="1" y="1657"/>
                    <a:pt x="498" y="2154"/>
                  </a:cubicBezTo>
                  <a:cubicBezTo>
                    <a:pt x="995" y="2652"/>
                    <a:pt x="5969" y="6014"/>
                    <a:pt x="5969" y="6014"/>
                  </a:cubicBezTo>
                  <a:cubicBezTo>
                    <a:pt x="5969" y="6014"/>
                    <a:pt x="2806" y="881"/>
                    <a:pt x="2308" y="384"/>
                  </a:cubicBezTo>
                  <a:cubicBezTo>
                    <a:pt x="2055" y="130"/>
                    <a:pt x="1723" y="1"/>
                    <a:pt x="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5"/>
            <p:cNvSpPr/>
            <p:nvPr/>
          </p:nvSpPr>
          <p:spPr>
            <a:xfrm>
              <a:off x="5360600" y="2124950"/>
              <a:ext cx="189025" cy="91975"/>
            </a:xfrm>
            <a:custGeom>
              <a:rect b="b" l="l" r="r" t="t"/>
              <a:pathLst>
                <a:path extrusionOk="0" h="3679" w="7561">
                  <a:moveTo>
                    <a:pt x="7560" y="0"/>
                  </a:moveTo>
                  <a:cubicBezTo>
                    <a:pt x="7560" y="0"/>
                    <a:pt x="1612" y="955"/>
                    <a:pt x="976" y="1213"/>
                  </a:cubicBezTo>
                  <a:cubicBezTo>
                    <a:pt x="319" y="1452"/>
                    <a:pt x="1" y="2208"/>
                    <a:pt x="260" y="2865"/>
                  </a:cubicBezTo>
                  <a:cubicBezTo>
                    <a:pt x="456" y="3364"/>
                    <a:pt x="929" y="3679"/>
                    <a:pt x="1424" y="3679"/>
                  </a:cubicBezTo>
                  <a:cubicBezTo>
                    <a:pt x="1580" y="3679"/>
                    <a:pt x="1738" y="3647"/>
                    <a:pt x="1891" y="3581"/>
                  </a:cubicBezTo>
                  <a:cubicBezTo>
                    <a:pt x="2547" y="3322"/>
                    <a:pt x="7560" y="0"/>
                    <a:pt x="7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5"/>
            <p:cNvSpPr/>
            <p:nvPr/>
          </p:nvSpPr>
          <p:spPr>
            <a:xfrm>
              <a:off x="5601800" y="2013000"/>
              <a:ext cx="189025" cy="92075"/>
            </a:xfrm>
            <a:custGeom>
              <a:rect b="b" l="l" r="r" t="t"/>
              <a:pathLst>
                <a:path extrusionOk="0" h="3683" w="7561">
                  <a:moveTo>
                    <a:pt x="6157" y="1"/>
                  </a:moveTo>
                  <a:cubicBezTo>
                    <a:pt x="5996" y="1"/>
                    <a:pt x="5831" y="33"/>
                    <a:pt x="5670" y="102"/>
                  </a:cubicBezTo>
                  <a:cubicBezTo>
                    <a:pt x="5034" y="340"/>
                    <a:pt x="1" y="3682"/>
                    <a:pt x="1" y="3682"/>
                  </a:cubicBezTo>
                  <a:cubicBezTo>
                    <a:pt x="1" y="3682"/>
                    <a:pt x="5949" y="2708"/>
                    <a:pt x="6585" y="2449"/>
                  </a:cubicBezTo>
                  <a:cubicBezTo>
                    <a:pt x="7242" y="2210"/>
                    <a:pt x="7560" y="1454"/>
                    <a:pt x="7321" y="818"/>
                  </a:cubicBezTo>
                  <a:cubicBezTo>
                    <a:pt x="7111" y="307"/>
                    <a:pt x="6652" y="1"/>
                    <a:pt x="6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5"/>
            <p:cNvSpPr/>
            <p:nvPr/>
          </p:nvSpPr>
          <p:spPr>
            <a:xfrm>
              <a:off x="5462550" y="2140350"/>
              <a:ext cx="101975" cy="182250"/>
            </a:xfrm>
            <a:custGeom>
              <a:rect b="b" l="l" r="r" t="t"/>
              <a:pathLst>
                <a:path extrusionOk="0" h="7290" w="4079">
                  <a:moveTo>
                    <a:pt x="4079" y="1"/>
                  </a:moveTo>
                  <a:cubicBezTo>
                    <a:pt x="4079" y="1"/>
                    <a:pt x="538" y="4874"/>
                    <a:pt x="279" y="5531"/>
                  </a:cubicBezTo>
                  <a:cubicBezTo>
                    <a:pt x="1" y="6167"/>
                    <a:pt x="279" y="6923"/>
                    <a:pt x="916" y="7182"/>
                  </a:cubicBezTo>
                  <a:cubicBezTo>
                    <a:pt x="1088" y="7255"/>
                    <a:pt x="1267" y="7290"/>
                    <a:pt x="1443" y="7290"/>
                  </a:cubicBezTo>
                  <a:cubicBezTo>
                    <a:pt x="1936" y="7290"/>
                    <a:pt x="2401" y="7015"/>
                    <a:pt x="2607" y="6545"/>
                  </a:cubicBezTo>
                  <a:cubicBezTo>
                    <a:pt x="2885" y="5889"/>
                    <a:pt x="4079" y="1"/>
                    <a:pt x="4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5"/>
            <p:cNvSpPr/>
            <p:nvPr/>
          </p:nvSpPr>
          <p:spPr>
            <a:xfrm>
              <a:off x="5586900" y="1906700"/>
              <a:ext cx="101975" cy="182950"/>
            </a:xfrm>
            <a:custGeom>
              <a:rect b="b" l="l" r="r" t="t"/>
              <a:pathLst>
                <a:path extrusionOk="0" h="7318" w="4079">
                  <a:moveTo>
                    <a:pt x="2636" y="1"/>
                  </a:moveTo>
                  <a:cubicBezTo>
                    <a:pt x="2149" y="1"/>
                    <a:pt x="1692" y="290"/>
                    <a:pt x="1472" y="773"/>
                  </a:cubicBezTo>
                  <a:cubicBezTo>
                    <a:pt x="1194" y="1409"/>
                    <a:pt x="0" y="7318"/>
                    <a:pt x="0" y="7318"/>
                  </a:cubicBezTo>
                  <a:cubicBezTo>
                    <a:pt x="0" y="7318"/>
                    <a:pt x="3541" y="2444"/>
                    <a:pt x="3800" y="1787"/>
                  </a:cubicBezTo>
                  <a:cubicBezTo>
                    <a:pt x="4078" y="1151"/>
                    <a:pt x="3800" y="395"/>
                    <a:pt x="3163" y="116"/>
                  </a:cubicBezTo>
                  <a:cubicBezTo>
                    <a:pt x="2990" y="38"/>
                    <a:pt x="2811" y="1"/>
                    <a:pt x="2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5"/>
            <p:cNvSpPr/>
            <p:nvPr/>
          </p:nvSpPr>
          <p:spPr>
            <a:xfrm>
              <a:off x="5363100" y="2005875"/>
              <a:ext cx="187000" cy="97700"/>
            </a:xfrm>
            <a:custGeom>
              <a:rect b="b" l="l" r="r" t="t"/>
              <a:pathLst>
                <a:path extrusionOk="0" h="3908" w="7480">
                  <a:moveTo>
                    <a:pt x="1446" y="0"/>
                  </a:moveTo>
                  <a:cubicBezTo>
                    <a:pt x="959" y="0"/>
                    <a:pt x="504" y="275"/>
                    <a:pt x="299" y="745"/>
                  </a:cubicBezTo>
                  <a:cubicBezTo>
                    <a:pt x="0" y="1401"/>
                    <a:pt x="299" y="2177"/>
                    <a:pt x="955" y="2455"/>
                  </a:cubicBezTo>
                  <a:cubicBezTo>
                    <a:pt x="1592" y="2714"/>
                    <a:pt x="7480" y="3908"/>
                    <a:pt x="7480" y="3908"/>
                  </a:cubicBezTo>
                  <a:cubicBezTo>
                    <a:pt x="7480" y="3908"/>
                    <a:pt x="2606" y="387"/>
                    <a:pt x="1970" y="108"/>
                  </a:cubicBezTo>
                  <a:cubicBezTo>
                    <a:pt x="1798" y="35"/>
                    <a:pt x="1620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5"/>
            <p:cNvSpPr/>
            <p:nvPr/>
          </p:nvSpPr>
          <p:spPr>
            <a:xfrm>
              <a:off x="5601300" y="2125925"/>
              <a:ext cx="187025" cy="98000"/>
            </a:xfrm>
            <a:custGeom>
              <a:rect b="b" l="l" r="r" t="t"/>
              <a:pathLst>
                <a:path extrusionOk="0" h="3920" w="7481">
                  <a:moveTo>
                    <a:pt x="1" y="1"/>
                  </a:moveTo>
                  <a:cubicBezTo>
                    <a:pt x="1" y="1"/>
                    <a:pt x="4875" y="3542"/>
                    <a:pt x="5511" y="3820"/>
                  </a:cubicBezTo>
                  <a:cubicBezTo>
                    <a:pt x="5680" y="3887"/>
                    <a:pt x="5855" y="3919"/>
                    <a:pt x="6025" y="3919"/>
                  </a:cubicBezTo>
                  <a:cubicBezTo>
                    <a:pt x="6517" y="3919"/>
                    <a:pt x="6975" y="3651"/>
                    <a:pt x="7182" y="3164"/>
                  </a:cubicBezTo>
                  <a:cubicBezTo>
                    <a:pt x="7481" y="2527"/>
                    <a:pt x="7182" y="1771"/>
                    <a:pt x="6546" y="1473"/>
                  </a:cubicBezTo>
                  <a:cubicBezTo>
                    <a:pt x="5889" y="11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5"/>
            <p:cNvSpPr/>
            <p:nvPr/>
          </p:nvSpPr>
          <p:spPr>
            <a:xfrm>
              <a:off x="5585900" y="2140850"/>
              <a:ext cx="96000" cy="185025"/>
            </a:xfrm>
            <a:custGeom>
              <a:rect b="b" l="l" r="r" t="t"/>
              <a:pathLst>
                <a:path extrusionOk="0" h="7401" w="3840">
                  <a:moveTo>
                    <a:pt x="0" y="1"/>
                  </a:moveTo>
                  <a:cubicBezTo>
                    <a:pt x="0" y="1"/>
                    <a:pt x="955" y="5949"/>
                    <a:pt x="1214" y="6605"/>
                  </a:cubicBezTo>
                  <a:cubicBezTo>
                    <a:pt x="1399" y="7098"/>
                    <a:pt x="1894" y="7400"/>
                    <a:pt x="2404" y="7400"/>
                  </a:cubicBezTo>
                  <a:cubicBezTo>
                    <a:pt x="2552" y="7400"/>
                    <a:pt x="2702" y="7375"/>
                    <a:pt x="2845" y="7321"/>
                  </a:cubicBezTo>
                  <a:cubicBezTo>
                    <a:pt x="3521" y="7063"/>
                    <a:pt x="3840" y="6326"/>
                    <a:pt x="3581" y="5670"/>
                  </a:cubicBezTo>
                  <a:cubicBezTo>
                    <a:pt x="3322" y="503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5"/>
            <p:cNvSpPr/>
            <p:nvPr/>
          </p:nvSpPr>
          <p:spPr>
            <a:xfrm>
              <a:off x="5469525" y="1903875"/>
              <a:ext cx="96500" cy="184775"/>
            </a:xfrm>
            <a:custGeom>
              <a:rect b="b" l="l" r="r" t="t"/>
              <a:pathLst>
                <a:path extrusionOk="0" h="7391" w="3860">
                  <a:moveTo>
                    <a:pt x="1457" y="0"/>
                  </a:moveTo>
                  <a:cubicBezTo>
                    <a:pt x="1302" y="0"/>
                    <a:pt x="1145" y="29"/>
                    <a:pt x="995" y="90"/>
                  </a:cubicBezTo>
                  <a:cubicBezTo>
                    <a:pt x="319" y="349"/>
                    <a:pt x="0" y="1085"/>
                    <a:pt x="279" y="1721"/>
                  </a:cubicBezTo>
                  <a:cubicBezTo>
                    <a:pt x="518" y="2378"/>
                    <a:pt x="3860" y="7391"/>
                    <a:pt x="3860" y="7391"/>
                  </a:cubicBezTo>
                  <a:cubicBezTo>
                    <a:pt x="3860" y="7391"/>
                    <a:pt x="2885" y="1463"/>
                    <a:pt x="2626" y="806"/>
                  </a:cubicBezTo>
                  <a:cubicBezTo>
                    <a:pt x="2444" y="305"/>
                    <a:pt x="1959" y="0"/>
                    <a:pt x="1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5"/>
            <p:cNvSpPr/>
            <p:nvPr/>
          </p:nvSpPr>
          <p:spPr>
            <a:xfrm>
              <a:off x="5516775" y="2056300"/>
              <a:ext cx="117875" cy="116925"/>
            </a:xfrm>
            <a:custGeom>
              <a:rect b="b" l="l" r="r" t="t"/>
              <a:pathLst>
                <a:path extrusionOk="0" h="4677" w="4715">
                  <a:moveTo>
                    <a:pt x="2370" y="1"/>
                  </a:moveTo>
                  <a:cubicBezTo>
                    <a:pt x="1094" y="1"/>
                    <a:pt x="40" y="1008"/>
                    <a:pt x="20" y="2288"/>
                  </a:cubicBezTo>
                  <a:cubicBezTo>
                    <a:pt x="0" y="3582"/>
                    <a:pt x="1015" y="4656"/>
                    <a:pt x="2308" y="4676"/>
                  </a:cubicBezTo>
                  <a:cubicBezTo>
                    <a:pt x="2332" y="4676"/>
                    <a:pt x="2356" y="4677"/>
                    <a:pt x="2380" y="4677"/>
                  </a:cubicBezTo>
                  <a:cubicBezTo>
                    <a:pt x="3640" y="4677"/>
                    <a:pt x="4675" y="3657"/>
                    <a:pt x="4695" y="2388"/>
                  </a:cubicBezTo>
                  <a:cubicBezTo>
                    <a:pt x="4715" y="1095"/>
                    <a:pt x="3700" y="41"/>
                    <a:pt x="2407" y="1"/>
                  </a:cubicBezTo>
                  <a:cubicBezTo>
                    <a:pt x="2395" y="1"/>
                    <a:pt x="2382" y="1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5"/>
            <p:cNvSpPr/>
            <p:nvPr/>
          </p:nvSpPr>
          <p:spPr>
            <a:xfrm>
              <a:off x="5747025" y="2166800"/>
              <a:ext cx="438650" cy="212350"/>
            </a:xfrm>
            <a:custGeom>
              <a:rect b="b" l="l" r="r" t="t"/>
              <a:pathLst>
                <a:path extrusionOk="0" h="8494" w="17546">
                  <a:moveTo>
                    <a:pt x="12816" y="0"/>
                  </a:moveTo>
                  <a:cubicBezTo>
                    <a:pt x="11060" y="0"/>
                    <a:pt x="9310" y="187"/>
                    <a:pt x="7520" y="713"/>
                  </a:cubicBezTo>
                  <a:cubicBezTo>
                    <a:pt x="4874" y="1489"/>
                    <a:pt x="2368" y="3001"/>
                    <a:pt x="756" y="5229"/>
                  </a:cubicBezTo>
                  <a:cubicBezTo>
                    <a:pt x="359" y="5786"/>
                    <a:pt x="1" y="6383"/>
                    <a:pt x="1" y="7059"/>
                  </a:cubicBezTo>
                  <a:cubicBezTo>
                    <a:pt x="1" y="7715"/>
                    <a:pt x="458" y="8412"/>
                    <a:pt x="1134" y="8491"/>
                  </a:cubicBezTo>
                  <a:cubicBezTo>
                    <a:pt x="1156" y="8492"/>
                    <a:pt x="1178" y="8493"/>
                    <a:pt x="1200" y="8493"/>
                  </a:cubicBezTo>
                  <a:cubicBezTo>
                    <a:pt x="1521" y="8493"/>
                    <a:pt x="1871" y="8362"/>
                    <a:pt x="2169" y="8213"/>
                  </a:cubicBezTo>
                  <a:cubicBezTo>
                    <a:pt x="5650" y="6482"/>
                    <a:pt x="7958" y="2881"/>
                    <a:pt x="11558" y="1389"/>
                  </a:cubicBezTo>
                  <a:cubicBezTo>
                    <a:pt x="13468" y="594"/>
                    <a:pt x="15497" y="514"/>
                    <a:pt x="17546" y="335"/>
                  </a:cubicBezTo>
                  <a:cubicBezTo>
                    <a:pt x="15944" y="148"/>
                    <a:pt x="14378" y="0"/>
                    <a:pt x="1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5"/>
            <p:cNvSpPr/>
            <p:nvPr/>
          </p:nvSpPr>
          <p:spPr>
            <a:xfrm>
              <a:off x="5870850" y="2168025"/>
              <a:ext cx="338200" cy="86750"/>
            </a:xfrm>
            <a:custGeom>
              <a:rect b="b" l="l" r="r" t="t"/>
              <a:pathLst>
                <a:path extrusionOk="0" h="3470" w="13528">
                  <a:moveTo>
                    <a:pt x="9986" y="0"/>
                  </a:moveTo>
                  <a:cubicBezTo>
                    <a:pt x="6995" y="0"/>
                    <a:pt x="4000" y="841"/>
                    <a:pt x="1453" y="2435"/>
                  </a:cubicBezTo>
                  <a:cubicBezTo>
                    <a:pt x="1035" y="2693"/>
                    <a:pt x="399" y="3151"/>
                    <a:pt x="1" y="3469"/>
                  </a:cubicBezTo>
                  <a:cubicBezTo>
                    <a:pt x="438" y="3191"/>
                    <a:pt x="1075" y="2793"/>
                    <a:pt x="1533" y="2554"/>
                  </a:cubicBezTo>
                  <a:cubicBezTo>
                    <a:pt x="4393" y="1007"/>
                    <a:pt x="7634" y="233"/>
                    <a:pt x="10879" y="233"/>
                  </a:cubicBezTo>
                  <a:cubicBezTo>
                    <a:pt x="11764" y="233"/>
                    <a:pt x="12650" y="290"/>
                    <a:pt x="13528" y="406"/>
                  </a:cubicBezTo>
                  <a:cubicBezTo>
                    <a:pt x="12367" y="134"/>
                    <a:pt x="11177" y="0"/>
                    <a:pt x="9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5"/>
            <p:cNvSpPr/>
            <p:nvPr/>
          </p:nvSpPr>
          <p:spPr>
            <a:xfrm>
              <a:off x="5820625" y="1861950"/>
              <a:ext cx="378475" cy="310250"/>
            </a:xfrm>
            <a:custGeom>
              <a:rect b="b" l="l" r="r" t="t"/>
              <a:pathLst>
                <a:path extrusionOk="0" h="12410" w="15139">
                  <a:moveTo>
                    <a:pt x="1491" y="0"/>
                  </a:moveTo>
                  <a:cubicBezTo>
                    <a:pt x="902" y="0"/>
                    <a:pt x="362" y="513"/>
                    <a:pt x="200" y="1091"/>
                  </a:cubicBezTo>
                  <a:cubicBezTo>
                    <a:pt x="1" y="1747"/>
                    <a:pt x="180" y="2444"/>
                    <a:pt x="398" y="3060"/>
                  </a:cubicBezTo>
                  <a:cubicBezTo>
                    <a:pt x="1314" y="5646"/>
                    <a:pt x="3303" y="7775"/>
                    <a:pt x="5630" y="9267"/>
                  </a:cubicBezTo>
                  <a:cubicBezTo>
                    <a:pt x="8574" y="11196"/>
                    <a:pt x="11737" y="11853"/>
                    <a:pt x="15139" y="12410"/>
                  </a:cubicBezTo>
                  <a:cubicBezTo>
                    <a:pt x="13229" y="11694"/>
                    <a:pt x="11300" y="11037"/>
                    <a:pt x="9668" y="9744"/>
                  </a:cubicBezTo>
                  <a:cubicBezTo>
                    <a:pt x="6665" y="7337"/>
                    <a:pt x="5451" y="3199"/>
                    <a:pt x="2587" y="574"/>
                  </a:cubicBezTo>
                  <a:cubicBezTo>
                    <a:pt x="2308" y="315"/>
                    <a:pt x="2010" y="96"/>
                    <a:pt x="1672" y="17"/>
                  </a:cubicBezTo>
                  <a:cubicBezTo>
                    <a:pt x="1611" y="6"/>
                    <a:pt x="1551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5"/>
            <p:cNvSpPr/>
            <p:nvPr/>
          </p:nvSpPr>
          <p:spPr>
            <a:xfrm>
              <a:off x="5919100" y="2008575"/>
              <a:ext cx="303375" cy="168100"/>
            </a:xfrm>
            <a:custGeom>
              <a:rect b="b" l="l" r="r" t="t"/>
              <a:pathLst>
                <a:path extrusionOk="0" h="6724" w="12135">
                  <a:moveTo>
                    <a:pt x="0" y="0"/>
                  </a:moveTo>
                  <a:cubicBezTo>
                    <a:pt x="259" y="418"/>
                    <a:pt x="756" y="1015"/>
                    <a:pt x="1094" y="1413"/>
                  </a:cubicBezTo>
                  <a:cubicBezTo>
                    <a:pt x="3879" y="4536"/>
                    <a:pt x="7957" y="6525"/>
                    <a:pt x="12135" y="6724"/>
                  </a:cubicBezTo>
                  <a:cubicBezTo>
                    <a:pt x="8316" y="6147"/>
                    <a:pt x="4695" y="4476"/>
                    <a:pt x="1850" y="1910"/>
                  </a:cubicBezTo>
                  <a:cubicBezTo>
                    <a:pt x="1234" y="1373"/>
                    <a:pt x="518" y="6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7" name="Google Shape;3917;p115"/>
          <p:cNvGrpSpPr/>
          <p:nvPr/>
        </p:nvGrpSpPr>
        <p:grpSpPr>
          <a:xfrm flipH="1" rot="6649401">
            <a:off x="1871750" y="2400714"/>
            <a:ext cx="846027" cy="946103"/>
            <a:chOff x="2180275" y="-47850"/>
            <a:chExt cx="812625" cy="908750"/>
          </a:xfrm>
        </p:grpSpPr>
        <p:sp>
          <p:nvSpPr>
            <p:cNvPr id="3918" name="Google Shape;3918;p1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6" name="Google Shape;3936;p115"/>
          <p:cNvGrpSpPr/>
          <p:nvPr/>
        </p:nvGrpSpPr>
        <p:grpSpPr>
          <a:xfrm rot="-6649331">
            <a:off x="554076" y="1777648"/>
            <a:ext cx="1142576" cy="1277730"/>
            <a:chOff x="2180275" y="-47850"/>
            <a:chExt cx="812625" cy="908750"/>
          </a:xfrm>
        </p:grpSpPr>
        <p:sp>
          <p:nvSpPr>
            <p:cNvPr id="3937" name="Google Shape;3937;p115"/>
            <p:cNvSpPr/>
            <p:nvPr/>
          </p:nvSpPr>
          <p:spPr>
            <a:xfrm>
              <a:off x="2722850" y="650400"/>
              <a:ext cx="270050" cy="184225"/>
            </a:xfrm>
            <a:custGeom>
              <a:rect b="b" l="l" r="r" t="t"/>
              <a:pathLst>
                <a:path extrusionOk="0" h="7369" w="10802">
                  <a:moveTo>
                    <a:pt x="0" y="0"/>
                  </a:moveTo>
                  <a:lnTo>
                    <a:pt x="0" y="0"/>
                  </a:lnTo>
                  <a:cubicBezTo>
                    <a:pt x="1572" y="1393"/>
                    <a:pt x="2566" y="3362"/>
                    <a:pt x="4078" y="4894"/>
                  </a:cubicBezTo>
                  <a:cubicBezTo>
                    <a:pt x="5232" y="6047"/>
                    <a:pt x="6565" y="7102"/>
                    <a:pt x="8196" y="7340"/>
                  </a:cubicBezTo>
                  <a:cubicBezTo>
                    <a:pt x="8329" y="7359"/>
                    <a:pt x="8467" y="7368"/>
                    <a:pt x="8608" y="7368"/>
                  </a:cubicBezTo>
                  <a:cubicBezTo>
                    <a:pt x="9392" y="7368"/>
                    <a:pt x="10236" y="7074"/>
                    <a:pt x="10523" y="6366"/>
                  </a:cubicBezTo>
                  <a:cubicBezTo>
                    <a:pt x="10802" y="5689"/>
                    <a:pt x="10523" y="4914"/>
                    <a:pt x="10086" y="4357"/>
                  </a:cubicBezTo>
                  <a:cubicBezTo>
                    <a:pt x="9429" y="3521"/>
                    <a:pt x="8435" y="3004"/>
                    <a:pt x="7460" y="2626"/>
                  </a:cubicBezTo>
                  <a:cubicBezTo>
                    <a:pt x="5093" y="1452"/>
                    <a:pt x="2347" y="133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5"/>
            <p:cNvSpPr/>
            <p:nvPr/>
          </p:nvSpPr>
          <p:spPr>
            <a:xfrm>
              <a:off x="2184750" y="178425"/>
              <a:ext cx="114900" cy="331200"/>
            </a:xfrm>
            <a:custGeom>
              <a:rect b="b" l="l" r="r" t="t"/>
              <a:pathLst>
                <a:path extrusionOk="0" h="13248" w="4596">
                  <a:moveTo>
                    <a:pt x="3561" y="1"/>
                  </a:moveTo>
                  <a:lnTo>
                    <a:pt x="3561" y="1"/>
                  </a:lnTo>
                  <a:cubicBezTo>
                    <a:pt x="1134" y="1433"/>
                    <a:pt x="199" y="5889"/>
                    <a:pt x="80" y="8435"/>
                  </a:cubicBezTo>
                  <a:cubicBezTo>
                    <a:pt x="0" y="9927"/>
                    <a:pt x="219" y="11559"/>
                    <a:pt x="1293" y="12593"/>
                  </a:cubicBezTo>
                  <a:cubicBezTo>
                    <a:pt x="1711" y="12984"/>
                    <a:pt x="2299" y="13247"/>
                    <a:pt x="2863" y="13247"/>
                  </a:cubicBezTo>
                  <a:cubicBezTo>
                    <a:pt x="3158" y="13247"/>
                    <a:pt x="3447" y="13175"/>
                    <a:pt x="3700" y="13011"/>
                  </a:cubicBezTo>
                  <a:cubicBezTo>
                    <a:pt x="4456" y="12533"/>
                    <a:pt x="4595" y="11519"/>
                    <a:pt x="4576" y="10643"/>
                  </a:cubicBezTo>
                  <a:cubicBezTo>
                    <a:pt x="4496" y="8873"/>
                    <a:pt x="3879" y="7182"/>
                    <a:pt x="3481" y="5451"/>
                  </a:cubicBezTo>
                  <a:cubicBezTo>
                    <a:pt x="3004" y="3442"/>
                    <a:pt x="3382" y="1911"/>
                    <a:pt x="3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5"/>
            <p:cNvSpPr/>
            <p:nvPr/>
          </p:nvSpPr>
          <p:spPr>
            <a:xfrm>
              <a:off x="2285700" y="120125"/>
              <a:ext cx="335225" cy="124025"/>
            </a:xfrm>
            <a:custGeom>
              <a:rect b="b" l="l" r="r" t="t"/>
              <a:pathLst>
                <a:path extrusionOk="0" h="4961" w="13409">
                  <a:moveTo>
                    <a:pt x="7144" y="1"/>
                  </a:moveTo>
                  <a:cubicBezTo>
                    <a:pt x="4625" y="1"/>
                    <a:pt x="1445" y="499"/>
                    <a:pt x="0" y="2214"/>
                  </a:cubicBezTo>
                  <a:cubicBezTo>
                    <a:pt x="1930" y="2333"/>
                    <a:pt x="3482" y="2214"/>
                    <a:pt x="5411" y="2969"/>
                  </a:cubicBezTo>
                  <a:cubicBezTo>
                    <a:pt x="7042" y="3646"/>
                    <a:pt x="8634" y="4521"/>
                    <a:pt x="10384" y="4859"/>
                  </a:cubicBezTo>
                  <a:cubicBezTo>
                    <a:pt x="10668" y="4920"/>
                    <a:pt x="10977" y="4960"/>
                    <a:pt x="11284" y="4960"/>
                  </a:cubicBezTo>
                  <a:cubicBezTo>
                    <a:pt x="11881" y="4960"/>
                    <a:pt x="12470" y="4809"/>
                    <a:pt x="12851" y="4362"/>
                  </a:cubicBezTo>
                  <a:cubicBezTo>
                    <a:pt x="13408" y="3725"/>
                    <a:pt x="13289" y="2651"/>
                    <a:pt x="12791" y="1935"/>
                  </a:cubicBezTo>
                  <a:cubicBezTo>
                    <a:pt x="11956" y="722"/>
                    <a:pt x="10365" y="244"/>
                    <a:pt x="8892" y="85"/>
                  </a:cubicBezTo>
                  <a:cubicBezTo>
                    <a:pt x="8378" y="33"/>
                    <a:pt x="7782" y="1"/>
                    <a:pt x="7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5"/>
            <p:cNvSpPr/>
            <p:nvPr/>
          </p:nvSpPr>
          <p:spPr>
            <a:xfrm>
              <a:off x="2320025" y="350000"/>
              <a:ext cx="123350" cy="331575"/>
            </a:xfrm>
            <a:custGeom>
              <a:rect b="b" l="l" r="r" t="t"/>
              <a:pathLst>
                <a:path extrusionOk="0" h="13263" w="4934">
                  <a:moveTo>
                    <a:pt x="2825" y="1"/>
                  </a:moveTo>
                  <a:cubicBezTo>
                    <a:pt x="557" y="1652"/>
                    <a:pt x="0" y="6168"/>
                    <a:pt x="139" y="8734"/>
                  </a:cubicBezTo>
                  <a:cubicBezTo>
                    <a:pt x="179" y="10226"/>
                    <a:pt x="557" y="11837"/>
                    <a:pt x="1731" y="12732"/>
                  </a:cubicBezTo>
                  <a:cubicBezTo>
                    <a:pt x="2127" y="13059"/>
                    <a:pt x="2654" y="13262"/>
                    <a:pt x="3163" y="13262"/>
                  </a:cubicBezTo>
                  <a:cubicBezTo>
                    <a:pt x="3521" y="13262"/>
                    <a:pt x="3870" y="13161"/>
                    <a:pt x="4158" y="12931"/>
                  </a:cubicBezTo>
                  <a:cubicBezTo>
                    <a:pt x="4854" y="12394"/>
                    <a:pt x="4933" y="11360"/>
                    <a:pt x="4794" y="10504"/>
                  </a:cubicBezTo>
                  <a:cubicBezTo>
                    <a:pt x="4555" y="8734"/>
                    <a:pt x="3800" y="7122"/>
                    <a:pt x="3243" y="5432"/>
                  </a:cubicBezTo>
                  <a:cubicBezTo>
                    <a:pt x="2586" y="3482"/>
                    <a:pt x="2825" y="191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5"/>
            <p:cNvSpPr/>
            <p:nvPr/>
          </p:nvSpPr>
          <p:spPr>
            <a:xfrm>
              <a:off x="2402075" y="272875"/>
              <a:ext cx="337700" cy="117250"/>
            </a:xfrm>
            <a:custGeom>
              <a:rect b="b" l="l" r="r" t="t"/>
              <a:pathLst>
                <a:path extrusionOk="0" h="4690" w="13508">
                  <a:moveTo>
                    <a:pt x="8437" y="1"/>
                  </a:moveTo>
                  <a:cubicBezTo>
                    <a:pt x="5877" y="1"/>
                    <a:pt x="1566" y="685"/>
                    <a:pt x="0" y="2967"/>
                  </a:cubicBezTo>
                  <a:cubicBezTo>
                    <a:pt x="975" y="2937"/>
                    <a:pt x="1840" y="2857"/>
                    <a:pt x="2711" y="2857"/>
                  </a:cubicBezTo>
                  <a:cubicBezTo>
                    <a:pt x="3581" y="2857"/>
                    <a:pt x="4456" y="2937"/>
                    <a:pt x="5451" y="3225"/>
                  </a:cubicBezTo>
                  <a:cubicBezTo>
                    <a:pt x="7162" y="3762"/>
                    <a:pt x="8813" y="4458"/>
                    <a:pt x="10583" y="4657"/>
                  </a:cubicBezTo>
                  <a:cubicBezTo>
                    <a:pt x="10759" y="4678"/>
                    <a:pt x="10943" y="4690"/>
                    <a:pt x="11128" y="4690"/>
                  </a:cubicBezTo>
                  <a:cubicBezTo>
                    <a:pt x="11842" y="4690"/>
                    <a:pt x="12579" y="4510"/>
                    <a:pt x="12990" y="3941"/>
                  </a:cubicBezTo>
                  <a:cubicBezTo>
                    <a:pt x="13507" y="3205"/>
                    <a:pt x="13289" y="2171"/>
                    <a:pt x="12712" y="1494"/>
                  </a:cubicBezTo>
                  <a:cubicBezTo>
                    <a:pt x="11777" y="361"/>
                    <a:pt x="10146" y="22"/>
                    <a:pt x="8654" y="2"/>
                  </a:cubicBezTo>
                  <a:cubicBezTo>
                    <a:pt x="8583" y="1"/>
                    <a:pt x="8511" y="1"/>
                    <a:pt x="8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5"/>
            <p:cNvSpPr/>
            <p:nvPr/>
          </p:nvSpPr>
          <p:spPr>
            <a:xfrm>
              <a:off x="2485625" y="498700"/>
              <a:ext cx="125350" cy="304650"/>
            </a:xfrm>
            <a:custGeom>
              <a:rect b="b" l="l" r="r" t="t"/>
              <a:pathLst>
                <a:path extrusionOk="0" h="12186" w="5014">
                  <a:moveTo>
                    <a:pt x="1990" y="1"/>
                  </a:moveTo>
                  <a:cubicBezTo>
                    <a:pt x="80" y="1712"/>
                    <a:pt x="0" y="5949"/>
                    <a:pt x="319" y="8276"/>
                  </a:cubicBezTo>
                  <a:cubicBezTo>
                    <a:pt x="517" y="9649"/>
                    <a:pt x="995" y="11081"/>
                    <a:pt x="2169" y="11837"/>
                  </a:cubicBezTo>
                  <a:cubicBezTo>
                    <a:pt x="2531" y="12054"/>
                    <a:pt x="2964" y="12186"/>
                    <a:pt x="3379" y="12186"/>
                  </a:cubicBezTo>
                  <a:cubicBezTo>
                    <a:pt x="3762" y="12186"/>
                    <a:pt x="4130" y="12075"/>
                    <a:pt x="4416" y="11817"/>
                  </a:cubicBezTo>
                  <a:cubicBezTo>
                    <a:pt x="5013" y="11240"/>
                    <a:pt x="4993" y="10285"/>
                    <a:pt x="4794" y="9490"/>
                  </a:cubicBezTo>
                  <a:cubicBezTo>
                    <a:pt x="4416" y="7898"/>
                    <a:pt x="3561" y="6466"/>
                    <a:pt x="2885" y="4974"/>
                  </a:cubicBezTo>
                  <a:cubicBezTo>
                    <a:pt x="2089" y="3223"/>
                    <a:pt x="2149" y="1791"/>
                    <a:pt x="1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5"/>
            <p:cNvSpPr/>
            <p:nvPr/>
          </p:nvSpPr>
          <p:spPr>
            <a:xfrm>
              <a:off x="2546300" y="405125"/>
              <a:ext cx="312325" cy="103550"/>
            </a:xfrm>
            <a:custGeom>
              <a:rect b="b" l="l" r="r" t="t"/>
              <a:pathLst>
                <a:path extrusionOk="0" h="4142" w="12493">
                  <a:moveTo>
                    <a:pt x="8551" y="0"/>
                  </a:moveTo>
                  <a:cubicBezTo>
                    <a:pt x="8271" y="0"/>
                    <a:pt x="7992" y="16"/>
                    <a:pt x="7719" y="44"/>
                  </a:cubicBezTo>
                  <a:cubicBezTo>
                    <a:pt x="5371" y="243"/>
                    <a:pt x="1273" y="1277"/>
                    <a:pt x="0" y="3545"/>
                  </a:cubicBezTo>
                  <a:cubicBezTo>
                    <a:pt x="1260" y="3389"/>
                    <a:pt x="2329" y="3143"/>
                    <a:pt x="3522" y="3143"/>
                  </a:cubicBezTo>
                  <a:cubicBezTo>
                    <a:pt x="4005" y="3143"/>
                    <a:pt x="4508" y="3183"/>
                    <a:pt x="5053" y="3286"/>
                  </a:cubicBezTo>
                  <a:cubicBezTo>
                    <a:pt x="6664" y="3624"/>
                    <a:pt x="8256" y="4142"/>
                    <a:pt x="9907" y="4142"/>
                  </a:cubicBezTo>
                  <a:cubicBezTo>
                    <a:pt x="10722" y="4142"/>
                    <a:pt x="11637" y="3943"/>
                    <a:pt x="12075" y="3246"/>
                  </a:cubicBezTo>
                  <a:cubicBezTo>
                    <a:pt x="12493" y="2550"/>
                    <a:pt x="12175" y="1595"/>
                    <a:pt x="11598" y="1038"/>
                  </a:cubicBezTo>
                  <a:cubicBezTo>
                    <a:pt x="10817" y="258"/>
                    <a:pt x="9679" y="0"/>
                    <a:pt x="8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5"/>
            <p:cNvSpPr/>
            <p:nvPr/>
          </p:nvSpPr>
          <p:spPr>
            <a:xfrm>
              <a:off x="2624875" y="606625"/>
              <a:ext cx="109925" cy="254275"/>
            </a:xfrm>
            <a:custGeom>
              <a:rect b="b" l="l" r="r" t="t"/>
              <a:pathLst>
                <a:path extrusionOk="0" h="10171" w="4397">
                  <a:moveTo>
                    <a:pt x="1552" y="1"/>
                  </a:moveTo>
                  <a:cubicBezTo>
                    <a:pt x="0" y="1532"/>
                    <a:pt x="40" y="5053"/>
                    <a:pt x="398" y="7003"/>
                  </a:cubicBezTo>
                  <a:cubicBezTo>
                    <a:pt x="597" y="8137"/>
                    <a:pt x="1035" y="9330"/>
                    <a:pt x="2029" y="9907"/>
                  </a:cubicBezTo>
                  <a:cubicBezTo>
                    <a:pt x="2321" y="10072"/>
                    <a:pt x="2669" y="10171"/>
                    <a:pt x="3002" y="10171"/>
                  </a:cubicBezTo>
                  <a:cubicBezTo>
                    <a:pt x="3352" y="10171"/>
                    <a:pt x="3685" y="10062"/>
                    <a:pt x="3919" y="9808"/>
                  </a:cubicBezTo>
                  <a:cubicBezTo>
                    <a:pt x="4397" y="9310"/>
                    <a:pt x="4357" y="8534"/>
                    <a:pt x="4178" y="7858"/>
                  </a:cubicBezTo>
                  <a:cubicBezTo>
                    <a:pt x="3800" y="6545"/>
                    <a:pt x="3044" y="5372"/>
                    <a:pt x="2447" y="4138"/>
                  </a:cubicBezTo>
                  <a:cubicBezTo>
                    <a:pt x="1731" y="2686"/>
                    <a:pt x="1751" y="1492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5"/>
            <p:cNvSpPr/>
            <p:nvPr/>
          </p:nvSpPr>
          <p:spPr>
            <a:xfrm>
              <a:off x="2673100" y="522750"/>
              <a:ext cx="259125" cy="85400"/>
            </a:xfrm>
            <a:custGeom>
              <a:rect b="b" l="l" r="r" t="t"/>
              <a:pathLst>
                <a:path extrusionOk="0" h="3416" w="10365">
                  <a:moveTo>
                    <a:pt x="7162" y="0"/>
                  </a:moveTo>
                  <a:cubicBezTo>
                    <a:pt x="6881" y="0"/>
                    <a:pt x="6600" y="20"/>
                    <a:pt x="6327" y="53"/>
                  </a:cubicBezTo>
                  <a:cubicBezTo>
                    <a:pt x="4357" y="312"/>
                    <a:pt x="976" y="1267"/>
                    <a:pt x="1" y="3196"/>
                  </a:cubicBezTo>
                  <a:cubicBezTo>
                    <a:pt x="1131" y="3013"/>
                    <a:pt x="2061" y="2760"/>
                    <a:pt x="3162" y="2760"/>
                  </a:cubicBezTo>
                  <a:cubicBezTo>
                    <a:pt x="3495" y="2760"/>
                    <a:pt x="3844" y="2783"/>
                    <a:pt x="4218" y="2838"/>
                  </a:cubicBezTo>
                  <a:cubicBezTo>
                    <a:pt x="5536" y="3052"/>
                    <a:pt x="6855" y="3416"/>
                    <a:pt x="8191" y="3416"/>
                  </a:cubicBezTo>
                  <a:cubicBezTo>
                    <a:pt x="8226" y="3416"/>
                    <a:pt x="8261" y="3416"/>
                    <a:pt x="8296" y="3415"/>
                  </a:cubicBezTo>
                  <a:cubicBezTo>
                    <a:pt x="8953" y="3395"/>
                    <a:pt x="9728" y="3216"/>
                    <a:pt x="10047" y="2619"/>
                  </a:cubicBezTo>
                  <a:cubicBezTo>
                    <a:pt x="10365" y="2023"/>
                    <a:pt x="10067" y="1247"/>
                    <a:pt x="9569" y="769"/>
                  </a:cubicBezTo>
                  <a:cubicBezTo>
                    <a:pt x="8935" y="196"/>
                    <a:pt x="8049" y="0"/>
                    <a:pt x="7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5"/>
            <p:cNvSpPr/>
            <p:nvPr/>
          </p:nvSpPr>
          <p:spPr>
            <a:xfrm>
              <a:off x="2180275" y="-47850"/>
              <a:ext cx="706200" cy="802700"/>
            </a:xfrm>
            <a:custGeom>
              <a:rect b="b" l="l" r="r" t="t"/>
              <a:pathLst>
                <a:path extrusionOk="0" h="32108" w="28248">
                  <a:moveTo>
                    <a:pt x="0" y="1"/>
                  </a:moveTo>
                  <a:lnTo>
                    <a:pt x="0" y="1"/>
                  </a:lnTo>
                  <a:cubicBezTo>
                    <a:pt x="3939" y="14304"/>
                    <a:pt x="15497" y="25264"/>
                    <a:pt x="28248" y="32108"/>
                  </a:cubicBezTo>
                  <a:cubicBezTo>
                    <a:pt x="25164" y="30138"/>
                    <a:pt x="22181" y="28049"/>
                    <a:pt x="19356" y="25782"/>
                  </a:cubicBezTo>
                  <a:cubicBezTo>
                    <a:pt x="10842" y="19058"/>
                    <a:pt x="3660" y="1034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5"/>
            <p:cNvSpPr/>
            <p:nvPr/>
          </p:nvSpPr>
          <p:spPr>
            <a:xfrm>
              <a:off x="2644750" y="598675"/>
              <a:ext cx="34350" cy="189500"/>
            </a:xfrm>
            <a:custGeom>
              <a:rect b="b" l="l" r="r" t="t"/>
              <a:pathLst>
                <a:path extrusionOk="0" h="7580" w="1374">
                  <a:moveTo>
                    <a:pt x="1175" y="0"/>
                  </a:moveTo>
                  <a:lnTo>
                    <a:pt x="1175" y="0"/>
                  </a:lnTo>
                  <a:cubicBezTo>
                    <a:pt x="1" y="2367"/>
                    <a:pt x="598" y="5172"/>
                    <a:pt x="1374" y="7579"/>
                  </a:cubicBezTo>
                  <a:cubicBezTo>
                    <a:pt x="916" y="5113"/>
                    <a:pt x="299" y="2447"/>
                    <a:pt x="1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15"/>
            <p:cNvSpPr/>
            <p:nvPr/>
          </p:nvSpPr>
          <p:spPr>
            <a:xfrm>
              <a:off x="2506500" y="490750"/>
              <a:ext cx="37325" cy="200450"/>
            </a:xfrm>
            <a:custGeom>
              <a:rect b="b" l="l" r="r" t="t"/>
              <a:pathLst>
                <a:path extrusionOk="0" h="8018" w="1493">
                  <a:moveTo>
                    <a:pt x="1493" y="1"/>
                  </a:moveTo>
                  <a:cubicBezTo>
                    <a:pt x="1" y="2408"/>
                    <a:pt x="438" y="5411"/>
                    <a:pt x="1055" y="8017"/>
                  </a:cubicBezTo>
                  <a:cubicBezTo>
                    <a:pt x="757" y="5391"/>
                    <a:pt x="339" y="2487"/>
                    <a:pt x="1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15"/>
            <p:cNvSpPr/>
            <p:nvPr/>
          </p:nvSpPr>
          <p:spPr>
            <a:xfrm>
              <a:off x="2344875" y="344550"/>
              <a:ext cx="51750" cy="233750"/>
            </a:xfrm>
            <a:custGeom>
              <a:rect b="b" l="l" r="r" t="t"/>
              <a:pathLst>
                <a:path extrusionOk="0" h="9350" w="2070">
                  <a:moveTo>
                    <a:pt x="2069" y="0"/>
                  </a:moveTo>
                  <a:lnTo>
                    <a:pt x="2069" y="0"/>
                  </a:lnTo>
                  <a:cubicBezTo>
                    <a:pt x="1" y="2626"/>
                    <a:pt x="259" y="6286"/>
                    <a:pt x="1055" y="9350"/>
                  </a:cubicBezTo>
                  <a:cubicBezTo>
                    <a:pt x="578" y="6207"/>
                    <a:pt x="279" y="2785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15"/>
            <p:cNvSpPr/>
            <p:nvPr/>
          </p:nvSpPr>
          <p:spPr>
            <a:xfrm>
              <a:off x="2233975" y="179425"/>
              <a:ext cx="46275" cy="205425"/>
            </a:xfrm>
            <a:custGeom>
              <a:rect b="b" l="l" r="r" t="t"/>
              <a:pathLst>
                <a:path extrusionOk="0" h="8217" w="1851">
                  <a:moveTo>
                    <a:pt x="1851" y="1"/>
                  </a:moveTo>
                  <a:lnTo>
                    <a:pt x="1851" y="1"/>
                  </a:lnTo>
                  <a:cubicBezTo>
                    <a:pt x="1" y="2268"/>
                    <a:pt x="120" y="5491"/>
                    <a:pt x="617" y="8216"/>
                  </a:cubicBezTo>
                  <a:cubicBezTo>
                    <a:pt x="438" y="5451"/>
                    <a:pt x="299" y="2447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15"/>
            <p:cNvSpPr/>
            <p:nvPr/>
          </p:nvSpPr>
          <p:spPr>
            <a:xfrm>
              <a:off x="2679575" y="548575"/>
              <a:ext cx="170600" cy="47625"/>
            </a:xfrm>
            <a:custGeom>
              <a:rect b="b" l="l" r="r" t="t"/>
              <a:pathLst>
                <a:path extrusionOk="0" h="1905" w="6824">
                  <a:moveTo>
                    <a:pt x="6004" y="1"/>
                  </a:moveTo>
                  <a:cubicBezTo>
                    <a:pt x="3892" y="1"/>
                    <a:pt x="1744" y="672"/>
                    <a:pt x="0" y="1905"/>
                  </a:cubicBezTo>
                  <a:cubicBezTo>
                    <a:pt x="2129" y="791"/>
                    <a:pt x="4456" y="174"/>
                    <a:pt x="6824" y="35"/>
                  </a:cubicBezTo>
                  <a:cubicBezTo>
                    <a:pt x="6552" y="12"/>
                    <a:pt x="6278" y="1"/>
                    <a:pt x="6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15"/>
            <p:cNvSpPr/>
            <p:nvPr/>
          </p:nvSpPr>
          <p:spPr>
            <a:xfrm>
              <a:off x="2542800" y="445700"/>
              <a:ext cx="146750" cy="50550"/>
            </a:xfrm>
            <a:custGeom>
              <a:rect b="b" l="l" r="r" t="t"/>
              <a:pathLst>
                <a:path extrusionOk="0" h="2022" w="5870">
                  <a:moveTo>
                    <a:pt x="5185" y="0"/>
                  </a:moveTo>
                  <a:cubicBezTo>
                    <a:pt x="3289" y="0"/>
                    <a:pt x="1368" y="726"/>
                    <a:pt x="1" y="2021"/>
                  </a:cubicBezTo>
                  <a:cubicBezTo>
                    <a:pt x="1771" y="848"/>
                    <a:pt x="3781" y="151"/>
                    <a:pt x="5869" y="32"/>
                  </a:cubicBezTo>
                  <a:cubicBezTo>
                    <a:pt x="5642" y="11"/>
                    <a:pt x="5414" y="0"/>
                    <a:pt x="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15"/>
            <p:cNvSpPr/>
            <p:nvPr/>
          </p:nvSpPr>
          <p:spPr>
            <a:xfrm>
              <a:off x="2400575" y="307375"/>
              <a:ext cx="192975" cy="40175"/>
            </a:xfrm>
            <a:custGeom>
              <a:rect b="b" l="l" r="r" t="t"/>
              <a:pathLst>
                <a:path extrusionOk="0" h="1607" w="7719">
                  <a:moveTo>
                    <a:pt x="5779" y="1"/>
                  </a:moveTo>
                  <a:cubicBezTo>
                    <a:pt x="3758" y="1"/>
                    <a:pt x="1731" y="553"/>
                    <a:pt x="1" y="1606"/>
                  </a:cubicBezTo>
                  <a:cubicBezTo>
                    <a:pt x="2114" y="646"/>
                    <a:pt x="4427" y="145"/>
                    <a:pt x="6751" y="145"/>
                  </a:cubicBezTo>
                  <a:cubicBezTo>
                    <a:pt x="7074" y="145"/>
                    <a:pt x="7397" y="155"/>
                    <a:pt x="7719" y="174"/>
                  </a:cubicBezTo>
                  <a:cubicBezTo>
                    <a:pt x="7079" y="58"/>
                    <a:pt x="6429" y="1"/>
                    <a:pt x="5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15"/>
            <p:cNvSpPr/>
            <p:nvPr/>
          </p:nvSpPr>
          <p:spPr>
            <a:xfrm>
              <a:off x="2286200" y="139775"/>
              <a:ext cx="203425" cy="37200"/>
            </a:xfrm>
            <a:custGeom>
              <a:rect b="b" l="l" r="r" t="t"/>
              <a:pathLst>
                <a:path extrusionOk="0" h="1488" w="8137">
                  <a:moveTo>
                    <a:pt x="4952" y="1"/>
                  </a:moveTo>
                  <a:cubicBezTo>
                    <a:pt x="3197" y="1"/>
                    <a:pt x="1436" y="506"/>
                    <a:pt x="0" y="1487"/>
                  </a:cubicBezTo>
                  <a:cubicBezTo>
                    <a:pt x="1633" y="664"/>
                    <a:pt x="3455" y="236"/>
                    <a:pt x="5285" y="236"/>
                  </a:cubicBezTo>
                  <a:cubicBezTo>
                    <a:pt x="6242" y="236"/>
                    <a:pt x="7201" y="353"/>
                    <a:pt x="8136" y="592"/>
                  </a:cubicBezTo>
                  <a:cubicBezTo>
                    <a:pt x="7130" y="196"/>
                    <a:pt x="6042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5" name="Google Shape;3955;p115"/>
          <p:cNvSpPr txBox="1"/>
          <p:nvPr>
            <p:ph type="title"/>
          </p:nvPr>
        </p:nvSpPr>
        <p:spPr>
          <a:xfrm>
            <a:off x="3253075" y="25698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Thanks for your time!</a:t>
            </a:r>
            <a:endParaRPr sz="5500"/>
          </a:p>
        </p:txBody>
      </p:sp>
      <p:grpSp>
        <p:nvGrpSpPr>
          <p:cNvPr id="3956" name="Google Shape;3956;p115"/>
          <p:cNvGrpSpPr/>
          <p:nvPr/>
        </p:nvGrpSpPr>
        <p:grpSpPr>
          <a:xfrm>
            <a:off x="181679" y="2866971"/>
            <a:ext cx="3149178" cy="2317222"/>
            <a:chOff x="0" y="2833900"/>
            <a:chExt cx="3375325" cy="2483625"/>
          </a:xfrm>
        </p:grpSpPr>
        <p:sp>
          <p:nvSpPr>
            <p:cNvPr id="3957" name="Google Shape;3957;p115"/>
            <p:cNvSpPr/>
            <p:nvPr/>
          </p:nvSpPr>
          <p:spPr>
            <a:xfrm>
              <a:off x="348625" y="2846400"/>
              <a:ext cx="1361675" cy="325700"/>
            </a:xfrm>
            <a:custGeom>
              <a:rect b="b" l="l" r="r" t="t"/>
              <a:pathLst>
                <a:path extrusionOk="0" h="13028" w="54467">
                  <a:moveTo>
                    <a:pt x="10586" y="1"/>
                  </a:moveTo>
                  <a:cubicBezTo>
                    <a:pt x="6988" y="1"/>
                    <a:pt x="3410" y="272"/>
                    <a:pt x="1" y="873"/>
                  </a:cubicBezTo>
                  <a:cubicBezTo>
                    <a:pt x="15776" y="7139"/>
                    <a:pt x="35071" y="11754"/>
                    <a:pt x="54467" y="13027"/>
                  </a:cubicBezTo>
                  <a:cubicBezTo>
                    <a:pt x="50886" y="9248"/>
                    <a:pt x="44361" y="6562"/>
                    <a:pt x="37558" y="4473"/>
                  </a:cubicBezTo>
                  <a:cubicBezTo>
                    <a:pt x="31869" y="2703"/>
                    <a:pt x="25801" y="1271"/>
                    <a:pt x="19396" y="515"/>
                  </a:cubicBezTo>
                  <a:cubicBezTo>
                    <a:pt x="16501" y="183"/>
                    <a:pt x="1353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15"/>
            <p:cNvSpPr/>
            <p:nvPr/>
          </p:nvSpPr>
          <p:spPr>
            <a:xfrm>
              <a:off x="224300" y="2883125"/>
              <a:ext cx="1406450" cy="300900"/>
            </a:xfrm>
            <a:custGeom>
              <a:rect b="b" l="l" r="r" t="t"/>
              <a:pathLst>
                <a:path extrusionOk="0" fill="none" h="12036" w="56258">
                  <a:moveTo>
                    <a:pt x="1" y="1035"/>
                  </a:moveTo>
                  <a:cubicBezTo>
                    <a:pt x="10444" y="0"/>
                    <a:pt x="21365" y="20"/>
                    <a:pt x="31491" y="1731"/>
                  </a:cubicBezTo>
                  <a:cubicBezTo>
                    <a:pt x="41616" y="3482"/>
                    <a:pt x="50886" y="7023"/>
                    <a:pt x="56257" y="12036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15"/>
            <p:cNvSpPr/>
            <p:nvPr/>
          </p:nvSpPr>
          <p:spPr>
            <a:xfrm>
              <a:off x="511750" y="2926400"/>
              <a:ext cx="1043400" cy="258625"/>
            </a:xfrm>
            <a:custGeom>
              <a:rect b="b" l="l" r="r" t="t"/>
              <a:pathLst>
                <a:path extrusionOk="0" fill="none" h="10345" w="41736">
                  <a:moveTo>
                    <a:pt x="0" y="955"/>
                  </a:moveTo>
                  <a:cubicBezTo>
                    <a:pt x="7818" y="0"/>
                    <a:pt x="16173" y="398"/>
                    <a:pt x="23573" y="2069"/>
                  </a:cubicBezTo>
                  <a:cubicBezTo>
                    <a:pt x="30993" y="3740"/>
                    <a:pt x="37399" y="6664"/>
                    <a:pt x="41735" y="10344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15"/>
            <p:cNvSpPr/>
            <p:nvPr/>
          </p:nvSpPr>
          <p:spPr>
            <a:xfrm>
              <a:off x="1661050" y="2846400"/>
              <a:ext cx="1362175" cy="325700"/>
            </a:xfrm>
            <a:custGeom>
              <a:rect b="b" l="l" r="r" t="t"/>
              <a:pathLst>
                <a:path extrusionOk="0" h="13028" w="54487">
                  <a:moveTo>
                    <a:pt x="43901" y="1"/>
                  </a:moveTo>
                  <a:cubicBezTo>
                    <a:pt x="40950" y="1"/>
                    <a:pt x="37986" y="183"/>
                    <a:pt x="35091" y="515"/>
                  </a:cubicBezTo>
                  <a:cubicBezTo>
                    <a:pt x="28686" y="1271"/>
                    <a:pt x="22618" y="2703"/>
                    <a:pt x="16929" y="4473"/>
                  </a:cubicBezTo>
                  <a:cubicBezTo>
                    <a:pt x="10126" y="6562"/>
                    <a:pt x="3581" y="9248"/>
                    <a:pt x="0" y="13027"/>
                  </a:cubicBezTo>
                  <a:cubicBezTo>
                    <a:pt x="19376" y="11754"/>
                    <a:pt x="38672" y="7139"/>
                    <a:pt x="54487" y="873"/>
                  </a:cubicBezTo>
                  <a:cubicBezTo>
                    <a:pt x="51077" y="272"/>
                    <a:pt x="47499" y="1"/>
                    <a:pt x="43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15"/>
            <p:cNvSpPr/>
            <p:nvPr/>
          </p:nvSpPr>
          <p:spPr>
            <a:xfrm>
              <a:off x="1740125" y="2883125"/>
              <a:ext cx="1406925" cy="300900"/>
            </a:xfrm>
            <a:custGeom>
              <a:rect b="b" l="l" r="r" t="t"/>
              <a:pathLst>
                <a:path extrusionOk="0" fill="none" h="12036" w="56277">
                  <a:moveTo>
                    <a:pt x="56277" y="1035"/>
                  </a:moveTo>
                  <a:cubicBezTo>
                    <a:pt x="45833" y="0"/>
                    <a:pt x="34892" y="20"/>
                    <a:pt x="24767" y="1731"/>
                  </a:cubicBezTo>
                  <a:cubicBezTo>
                    <a:pt x="14661" y="3482"/>
                    <a:pt x="5371" y="7023"/>
                    <a:pt x="0" y="12036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15"/>
            <p:cNvSpPr/>
            <p:nvPr/>
          </p:nvSpPr>
          <p:spPr>
            <a:xfrm>
              <a:off x="1816700" y="2926400"/>
              <a:ext cx="1043400" cy="258625"/>
            </a:xfrm>
            <a:custGeom>
              <a:rect b="b" l="l" r="r" t="t"/>
              <a:pathLst>
                <a:path extrusionOk="0" fill="none" h="10345" w="41736">
                  <a:moveTo>
                    <a:pt x="41736" y="955"/>
                  </a:moveTo>
                  <a:cubicBezTo>
                    <a:pt x="33918" y="0"/>
                    <a:pt x="25563" y="398"/>
                    <a:pt x="18163" y="2069"/>
                  </a:cubicBezTo>
                  <a:cubicBezTo>
                    <a:pt x="10743" y="3740"/>
                    <a:pt x="4318" y="6664"/>
                    <a:pt x="1" y="10344"/>
                  </a:cubicBezTo>
                </a:path>
              </a:pathLst>
            </a:custGeom>
            <a:noFill/>
            <a:ln cap="flat" cmpd="sng" w="10450">
              <a:solidFill>
                <a:schemeClr val="lt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15"/>
            <p:cNvSpPr/>
            <p:nvPr/>
          </p:nvSpPr>
          <p:spPr>
            <a:xfrm>
              <a:off x="281500" y="2833900"/>
              <a:ext cx="1263700" cy="2267775"/>
            </a:xfrm>
            <a:custGeom>
              <a:rect b="b" l="l" r="r" t="t"/>
              <a:pathLst>
                <a:path extrusionOk="0" h="90711" w="50548">
                  <a:moveTo>
                    <a:pt x="0" y="0"/>
                  </a:moveTo>
                  <a:lnTo>
                    <a:pt x="0" y="79551"/>
                  </a:lnTo>
                  <a:lnTo>
                    <a:pt x="50547" y="90711"/>
                  </a:lnTo>
                  <a:lnTo>
                    <a:pt x="50547" y="1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15"/>
            <p:cNvSpPr/>
            <p:nvPr/>
          </p:nvSpPr>
          <p:spPr>
            <a:xfrm>
              <a:off x="1830625" y="2833900"/>
              <a:ext cx="1263725" cy="2267775"/>
            </a:xfrm>
            <a:custGeom>
              <a:rect b="b" l="l" r="r" t="t"/>
              <a:pathLst>
                <a:path extrusionOk="0" h="90711" w="50549">
                  <a:moveTo>
                    <a:pt x="50548" y="0"/>
                  </a:moveTo>
                  <a:lnTo>
                    <a:pt x="1" y="11160"/>
                  </a:lnTo>
                  <a:lnTo>
                    <a:pt x="1" y="90711"/>
                  </a:lnTo>
                  <a:lnTo>
                    <a:pt x="50548" y="79551"/>
                  </a:lnTo>
                  <a:lnTo>
                    <a:pt x="50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15"/>
            <p:cNvSpPr/>
            <p:nvPr/>
          </p:nvSpPr>
          <p:spPr>
            <a:xfrm>
              <a:off x="1916175" y="2952750"/>
              <a:ext cx="1100575" cy="1284100"/>
            </a:xfrm>
            <a:custGeom>
              <a:rect b="b" l="l" r="r" t="t"/>
              <a:pathLst>
                <a:path extrusionOk="0" h="51364" w="44023">
                  <a:moveTo>
                    <a:pt x="44023" y="0"/>
                  </a:moveTo>
                  <a:lnTo>
                    <a:pt x="0" y="9708"/>
                  </a:lnTo>
                  <a:lnTo>
                    <a:pt x="0" y="51363"/>
                  </a:lnTo>
                  <a:lnTo>
                    <a:pt x="44023" y="41616"/>
                  </a:lnTo>
                  <a:lnTo>
                    <a:pt x="44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15"/>
            <p:cNvSpPr/>
            <p:nvPr/>
          </p:nvSpPr>
          <p:spPr>
            <a:xfrm>
              <a:off x="359075" y="4068725"/>
              <a:ext cx="1100100" cy="313850"/>
            </a:xfrm>
            <a:custGeom>
              <a:rect b="b" l="l" r="r" t="t"/>
              <a:pathLst>
                <a:path extrusionOk="0" h="12554" w="44004">
                  <a:moveTo>
                    <a:pt x="0" y="1"/>
                  </a:moveTo>
                  <a:lnTo>
                    <a:pt x="0" y="2826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15"/>
            <p:cNvSpPr/>
            <p:nvPr/>
          </p:nvSpPr>
          <p:spPr>
            <a:xfrm>
              <a:off x="359075" y="395087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15"/>
            <p:cNvSpPr/>
            <p:nvPr/>
          </p:nvSpPr>
          <p:spPr>
            <a:xfrm>
              <a:off x="359075" y="3832500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15"/>
            <p:cNvSpPr/>
            <p:nvPr/>
          </p:nvSpPr>
          <p:spPr>
            <a:xfrm>
              <a:off x="359075" y="3714650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15"/>
            <p:cNvSpPr/>
            <p:nvPr/>
          </p:nvSpPr>
          <p:spPr>
            <a:xfrm>
              <a:off x="359075" y="3596275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15"/>
            <p:cNvSpPr/>
            <p:nvPr/>
          </p:nvSpPr>
          <p:spPr>
            <a:xfrm>
              <a:off x="359075" y="347842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2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15"/>
            <p:cNvSpPr/>
            <p:nvPr/>
          </p:nvSpPr>
          <p:spPr>
            <a:xfrm>
              <a:off x="359075" y="3360050"/>
              <a:ext cx="1100100" cy="313825"/>
            </a:xfrm>
            <a:custGeom>
              <a:rect b="b" l="l" r="r" t="t"/>
              <a:pathLst>
                <a:path extrusionOk="0" h="12553" w="44004">
                  <a:moveTo>
                    <a:pt x="0" y="1"/>
                  </a:moveTo>
                  <a:lnTo>
                    <a:pt x="0" y="2825"/>
                  </a:lnTo>
                  <a:lnTo>
                    <a:pt x="44003" y="1255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15"/>
            <p:cNvSpPr/>
            <p:nvPr/>
          </p:nvSpPr>
          <p:spPr>
            <a:xfrm>
              <a:off x="359075" y="3242200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2"/>
                  </a:lnTo>
                  <a:lnTo>
                    <a:pt x="44003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15"/>
            <p:cNvSpPr/>
            <p:nvPr/>
          </p:nvSpPr>
          <p:spPr>
            <a:xfrm>
              <a:off x="359075" y="3124325"/>
              <a:ext cx="1100100" cy="313325"/>
            </a:xfrm>
            <a:custGeom>
              <a:rect b="b" l="l" r="r" t="t"/>
              <a:pathLst>
                <a:path extrusionOk="0" h="12533" w="44004">
                  <a:moveTo>
                    <a:pt x="0" y="0"/>
                  </a:moveTo>
                  <a:lnTo>
                    <a:pt x="0" y="2805"/>
                  </a:lnTo>
                  <a:lnTo>
                    <a:pt x="44003" y="12533"/>
                  </a:lnTo>
                  <a:lnTo>
                    <a:pt x="44003" y="9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15"/>
            <p:cNvSpPr/>
            <p:nvPr/>
          </p:nvSpPr>
          <p:spPr>
            <a:xfrm>
              <a:off x="359075" y="3005950"/>
              <a:ext cx="1100100" cy="313350"/>
            </a:xfrm>
            <a:custGeom>
              <a:rect b="b" l="l" r="r" t="t"/>
              <a:pathLst>
                <a:path extrusionOk="0" h="12534" w="44004">
                  <a:moveTo>
                    <a:pt x="0" y="1"/>
                  </a:moveTo>
                  <a:lnTo>
                    <a:pt x="0" y="2806"/>
                  </a:lnTo>
                  <a:lnTo>
                    <a:pt x="44003" y="12533"/>
                  </a:lnTo>
                  <a:lnTo>
                    <a:pt x="44003" y="9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15"/>
            <p:cNvSpPr/>
            <p:nvPr/>
          </p:nvSpPr>
          <p:spPr>
            <a:xfrm>
              <a:off x="1916175" y="4068725"/>
              <a:ext cx="1100575" cy="313850"/>
            </a:xfrm>
            <a:custGeom>
              <a:rect b="b" l="l" r="r" t="t"/>
              <a:pathLst>
                <a:path extrusionOk="0" h="12554" w="44023">
                  <a:moveTo>
                    <a:pt x="44023" y="1"/>
                  </a:moveTo>
                  <a:lnTo>
                    <a:pt x="0" y="9728"/>
                  </a:lnTo>
                  <a:lnTo>
                    <a:pt x="0" y="12553"/>
                  </a:lnTo>
                  <a:lnTo>
                    <a:pt x="44023" y="282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15"/>
            <p:cNvSpPr/>
            <p:nvPr/>
          </p:nvSpPr>
          <p:spPr>
            <a:xfrm>
              <a:off x="359075" y="4221900"/>
              <a:ext cx="1100100" cy="729100"/>
            </a:xfrm>
            <a:custGeom>
              <a:rect b="b" l="l" r="r" t="t"/>
              <a:pathLst>
                <a:path extrusionOk="0" h="29164" w="44004">
                  <a:moveTo>
                    <a:pt x="0" y="1"/>
                  </a:moveTo>
                  <a:lnTo>
                    <a:pt x="0" y="19416"/>
                  </a:lnTo>
                  <a:lnTo>
                    <a:pt x="44003" y="29163"/>
                  </a:lnTo>
                  <a:lnTo>
                    <a:pt x="44003" y="97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15"/>
            <p:cNvSpPr/>
            <p:nvPr/>
          </p:nvSpPr>
          <p:spPr>
            <a:xfrm>
              <a:off x="1916175" y="4221900"/>
              <a:ext cx="1100575" cy="729100"/>
            </a:xfrm>
            <a:custGeom>
              <a:rect b="b" l="l" r="r" t="t"/>
              <a:pathLst>
                <a:path extrusionOk="0" h="29164" w="44023">
                  <a:moveTo>
                    <a:pt x="44023" y="1"/>
                  </a:moveTo>
                  <a:lnTo>
                    <a:pt x="0" y="9728"/>
                  </a:lnTo>
                  <a:lnTo>
                    <a:pt x="0" y="29163"/>
                  </a:lnTo>
                  <a:lnTo>
                    <a:pt x="44023" y="19416"/>
                  </a:lnTo>
                  <a:lnTo>
                    <a:pt x="44023" y="1"/>
                  </a:lnTo>
                  <a:close/>
                </a:path>
              </a:pathLst>
            </a:custGeom>
            <a:solidFill>
              <a:srgbClr val="000000">
                <a:alpha val="100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15"/>
            <p:cNvSpPr/>
            <p:nvPr/>
          </p:nvSpPr>
          <p:spPr>
            <a:xfrm>
              <a:off x="1967900" y="3025350"/>
              <a:ext cx="997150" cy="1138900"/>
            </a:xfrm>
            <a:custGeom>
              <a:rect b="b" l="l" r="r" t="t"/>
              <a:pathLst>
                <a:path extrusionOk="0" h="45556" w="39886">
                  <a:moveTo>
                    <a:pt x="39885" y="1"/>
                  </a:moveTo>
                  <a:lnTo>
                    <a:pt x="0" y="8833"/>
                  </a:lnTo>
                  <a:lnTo>
                    <a:pt x="0" y="45555"/>
                  </a:lnTo>
                  <a:lnTo>
                    <a:pt x="39885" y="36723"/>
                  </a:lnTo>
                  <a:lnTo>
                    <a:pt x="39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15"/>
            <p:cNvSpPr/>
            <p:nvPr/>
          </p:nvSpPr>
          <p:spPr>
            <a:xfrm>
              <a:off x="2023600" y="3123325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1"/>
                  </a:moveTo>
                  <a:lnTo>
                    <a:pt x="0" y="7838"/>
                  </a:lnTo>
                  <a:lnTo>
                    <a:pt x="0" y="10027"/>
                  </a:lnTo>
                  <a:lnTo>
                    <a:pt x="35409" y="2189"/>
                  </a:lnTo>
                  <a:lnTo>
                    <a:pt x="3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15"/>
            <p:cNvSpPr/>
            <p:nvPr/>
          </p:nvSpPr>
          <p:spPr>
            <a:xfrm>
              <a:off x="2023600" y="3241700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0"/>
                  </a:moveTo>
                  <a:lnTo>
                    <a:pt x="0" y="7838"/>
                  </a:lnTo>
                  <a:lnTo>
                    <a:pt x="0" y="10026"/>
                  </a:lnTo>
                  <a:lnTo>
                    <a:pt x="35409" y="2188"/>
                  </a:lnTo>
                  <a:lnTo>
                    <a:pt x="35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15"/>
            <p:cNvSpPr/>
            <p:nvPr/>
          </p:nvSpPr>
          <p:spPr>
            <a:xfrm>
              <a:off x="2023600" y="3359550"/>
              <a:ext cx="885250" cy="250675"/>
            </a:xfrm>
            <a:custGeom>
              <a:rect b="b" l="l" r="r" t="t"/>
              <a:pathLst>
                <a:path extrusionOk="0" h="10027" w="35410">
                  <a:moveTo>
                    <a:pt x="35409" y="1"/>
                  </a:moveTo>
                  <a:lnTo>
                    <a:pt x="0" y="7838"/>
                  </a:lnTo>
                  <a:lnTo>
                    <a:pt x="0" y="10027"/>
                  </a:lnTo>
                  <a:lnTo>
                    <a:pt x="35409" y="2189"/>
                  </a:lnTo>
                  <a:lnTo>
                    <a:pt x="354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15"/>
            <p:cNvSpPr/>
            <p:nvPr/>
          </p:nvSpPr>
          <p:spPr>
            <a:xfrm>
              <a:off x="8475" y="3362675"/>
              <a:ext cx="950875" cy="1953850"/>
            </a:xfrm>
            <a:custGeom>
              <a:rect b="b" l="l" r="r" t="t"/>
              <a:pathLst>
                <a:path extrusionOk="0" h="78154" w="38035">
                  <a:moveTo>
                    <a:pt x="29781" y="0"/>
                  </a:moveTo>
                  <a:cubicBezTo>
                    <a:pt x="28710" y="0"/>
                    <a:pt x="19056" y="9899"/>
                    <a:pt x="17227" y="13363"/>
                  </a:cubicBezTo>
                  <a:cubicBezTo>
                    <a:pt x="15357" y="16884"/>
                    <a:pt x="12015" y="27606"/>
                    <a:pt x="12015" y="27606"/>
                  </a:cubicBezTo>
                  <a:cubicBezTo>
                    <a:pt x="12015" y="27606"/>
                    <a:pt x="13945" y="16446"/>
                    <a:pt x="14402" y="14855"/>
                  </a:cubicBezTo>
                  <a:cubicBezTo>
                    <a:pt x="14840" y="13264"/>
                    <a:pt x="17327" y="8728"/>
                    <a:pt x="18301" y="6619"/>
                  </a:cubicBezTo>
                  <a:cubicBezTo>
                    <a:pt x="19276" y="4511"/>
                    <a:pt x="20171" y="1905"/>
                    <a:pt x="18938" y="1348"/>
                  </a:cubicBezTo>
                  <a:cubicBezTo>
                    <a:pt x="18897" y="1330"/>
                    <a:pt x="18850" y="1321"/>
                    <a:pt x="18798" y="1321"/>
                  </a:cubicBezTo>
                  <a:cubicBezTo>
                    <a:pt x="17312" y="1321"/>
                    <a:pt x="11513" y="8501"/>
                    <a:pt x="9688" y="11652"/>
                  </a:cubicBezTo>
                  <a:cubicBezTo>
                    <a:pt x="7798" y="14895"/>
                    <a:pt x="5769" y="26015"/>
                    <a:pt x="5769" y="26015"/>
                  </a:cubicBezTo>
                  <a:cubicBezTo>
                    <a:pt x="5769" y="26015"/>
                    <a:pt x="6505" y="18973"/>
                    <a:pt x="3819" y="18833"/>
                  </a:cubicBezTo>
                  <a:cubicBezTo>
                    <a:pt x="3816" y="18833"/>
                    <a:pt x="3813" y="18833"/>
                    <a:pt x="3810" y="18833"/>
                  </a:cubicBezTo>
                  <a:cubicBezTo>
                    <a:pt x="2756" y="18833"/>
                    <a:pt x="1173" y="28735"/>
                    <a:pt x="895" y="33753"/>
                  </a:cubicBezTo>
                  <a:cubicBezTo>
                    <a:pt x="617" y="38766"/>
                    <a:pt x="10165" y="59216"/>
                    <a:pt x="10165" y="59216"/>
                  </a:cubicBezTo>
                  <a:lnTo>
                    <a:pt x="0" y="78154"/>
                  </a:lnTo>
                  <a:lnTo>
                    <a:pt x="24150" y="78154"/>
                  </a:lnTo>
                  <a:lnTo>
                    <a:pt x="24946" y="62518"/>
                  </a:lnTo>
                  <a:cubicBezTo>
                    <a:pt x="24946" y="62518"/>
                    <a:pt x="29063" y="61384"/>
                    <a:pt x="31371" y="55257"/>
                  </a:cubicBezTo>
                  <a:cubicBezTo>
                    <a:pt x="33698" y="49170"/>
                    <a:pt x="31132" y="35961"/>
                    <a:pt x="31828" y="33753"/>
                  </a:cubicBezTo>
                  <a:cubicBezTo>
                    <a:pt x="32545" y="31545"/>
                    <a:pt x="34653" y="24980"/>
                    <a:pt x="36344" y="22136"/>
                  </a:cubicBezTo>
                  <a:cubicBezTo>
                    <a:pt x="38035" y="19311"/>
                    <a:pt x="38035" y="15949"/>
                    <a:pt x="37140" y="15850"/>
                  </a:cubicBezTo>
                  <a:cubicBezTo>
                    <a:pt x="37129" y="15848"/>
                    <a:pt x="37119" y="15848"/>
                    <a:pt x="37108" y="15848"/>
                  </a:cubicBezTo>
                  <a:cubicBezTo>
                    <a:pt x="36164" y="15848"/>
                    <a:pt x="32709" y="20027"/>
                    <a:pt x="31470" y="21698"/>
                  </a:cubicBezTo>
                  <a:cubicBezTo>
                    <a:pt x="30257" y="23389"/>
                    <a:pt x="26537" y="31963"/>
                    <a:pt x="26537" y="31963"/>
                  </a:cubicBezTo>
                  <a:cubicBezTo>
                    <a:pt x="26537" y="31963"/>
                    <a:pt x="29322" y="20902"/>
                    <a:pt x="29939" y="19749"/>
                  </a:cubicBezTo>
                  <a:cubicBezTo>
                    <a:pt x="30555" y="18575"/>
                    <a:pt x="36324" y="9066"/>
                    <a:pt x="34693" y="7236"/>
                  </a:cubicBezTo>
                  <a:cubicBezTo>
                    <a:pt x="34659" y="7199"/>
                    <a:pt x="34611" y="7181"/>
                    <a:pt x="34550" y="7181"/>
                  </a:cubicBezTo>
                  <a:cubicBezTo>
                    <a:pt x="33282" y="7181"/>
                    <a:pt x="26524" y="15039"/>
                    <a:pt x="25005" y="17242"/>
                  </a:cubicBezTo>
                  <a:cubicBezTo>
                    <a:pt x="23414" y="19530"/>
                    <a:pt x="19097" y="29993"/>
                    <a:pt x="19097" y="29993"/>
                  </a:cubicBezTo>
                  <a:cubicBezTo>
                    <a:pt x="19097" y="29993"/>
                    <a:pt x="22379" y="16367"/>
                    <a:pt x="23175" y="14676"/>
                  </a:cubicBezTo>
                  <a:cubicBezTo>
                    <a:pt x="23971" y="13005"/>
                    <a:pt x="33698" y="2502"/>
                    <a:pt x="29839" y="15"/>
                  </a:cubicBezTo>
                  <a:cubicBezTo>
                    <a:pt x="29824" y="5"/>
                    <a:pt x="29804" y="0"/>
                    <a:pt x="29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15"/>
            <p:cNvSpPr/>
            <p:nvPr/>
          </p:nvSpPr>
          <p:spPr>
            <a:xfrm>
              <a:off x="0" y="3344300"/>
              <a:ext cx="936475" cy="1972225"/>
            </a:xfrm>
            <a:custGeom>
              <a:rect b="b" l="l" r="r" t="t"/>
              <a:pathLst>
                <a:path extrusionOk="0" h="78889" w="37459">
                  <a:moveTo>
                    <a:pt x="29208" y="0"/>
                  </a:moveTo>
                  <a:cubicBezTo>
                    <a:pt x="28152" y="0"/>
                    <a:pt x="18482" y="9915"/>
                    <a:pt x="16651" y="13382"/>
                  </a:cubicBezTo>
                  <a:cubicBezTo>
                    <a:pt x="14781" y="16903"/>
                    <a:pt x="11419" y="27625"/>
                    <a:pt x="11419" y="27625"/>
                  </a:cubicBezTo>
                  <a:cubicBezTo>
                    <a:pt x="11419" y="27625"/>
                    <a:pt x="13369" y="16465"/>
                    <a:pt x="13806" y="14874"/>
                  </a:cubicBezTo>
                  <a:cubicBezTo>
                    <a:pt x="14264" y="13282"/>
                    <a:pt x="16751" y="8747"/>
                    <a:pt x="17725" y="6638"/>
                  </a:cubicBezTo>
                  <a:cubicBezTo>
                    <a:pt x="18680" y="4530"/>
                    <a:pt x="19575" y="1904"/>
                    <a:pt x="18362" y="1367"/>
                  </a:cubicBezTo>
                  <a:cubicBezTo>
                    <a:pt x="18319" y="1347"/>
                    <a:pt x="18269" y="1338"/>
                    <a:pt x="18214" y="1338"/>
                  </a:cubicBezTo>
                  <a:cubicBezTo>
                    <a:pt x="16704" y="1338"/>
                    <a:pt x="10935" y="8524"/>
                    <a:pt x="9092" y="11691"/>
                  </a:cubicBezTo>
                  <a:cubicBezTo>
                    <a:pt x="7202" y="14933"/>
                    <a:pt x="5153" y="26054"/>
                    <a:pt x="5153" y="26054"/>
                  </a:cubicBezTo>
                  <a:cubicBezTo>
                    <a:pt x="5153" y="26054"/>
                    <a:pt x="5909" y="19011"/>
                    <a:pt x="3224" y="18872"/>
                  </a:cubicBezTo>
                  <a:cubicBezTo>
                    <a:pt x="3220" y="18872"/>
                    <a:pt x="3217" y="18872"/>
                    <a:pt x="3214" y="18872"/>
                  </a:cubicBezTo>
                  <a:cubicBezTo>
                    <a:pt x="2140" y="18872"/>
                    <a:pt x="557" y="28774"/>
                    <a:pt x="279" y="33792"/>
                  </a:cubicBezTo>
                  <a:cubicBezTo>
                    <a:pt x="1" y="38805"/>
                    <a:pt x="9549" y="59254"/>
                    <a:pt x="9549" y="59254"/>
                  </a:cubicBezTo>
                  <a:lnTo>
                    <a:pt x="339" y="78889"/>
                  </a:lnTo>
                  <a:lnTo>
                    <a:pt x="24509" y="78889"/>
                  </a:lnTo>
                  <a:lnTo>
                    <a:pt x="25304" y="63253"/>
                  </a:lnTo>
                  <a:cubicBezTo>
                    <a:pt x="25304" y="63253"/>
                    <a:pt x="28487" y="61383"/>
                    <a:pt x="30795" y="55276"/>
                  </a:cubicBezTo>
                  <a:cubicBezTo>
                    <a:pt x="33102" y="49189"/>
                    <a:pt x="30556" y="35980"/>
                    <a:pt x="31252" y="33772"/>
                  </a:cubicBezTo>
                  <a:cubicBezTo>
                    <a:pt x="31968" y="31544"/>
                    <a:pt x="34077" y="24979"/>
                    <a:pt x="35768" y="22155"/>
                  </a:cubicBezTo>
                  <a:cubicBezTo>
                    <a:pt x="37459" y="19310"/>
                    <a:pt x="37459" y="15968"/>
                    <a:pt x="36564" y="15868"/>
                  </a:cubicBezTo>
                  <a:cubicBezTo>
                    <a:pt x="36553" y="15867"/>
                    <a:pt x="36543" y="15867"/>
                    <a:pt x="36532" y="15867"/>
                  </a:cubicBezTo>
                  <a:cubicBezTo>
                    <a:pt x="35587" y="15867"/>
                    <a:pt x="32133" y="20026"/>
                    <a:pt x="30894" y="21697"/>
                  </a:cubicBezTo>
                  <a:cubicBezTo>
                    <a:pt x="29681" y="23388"/>
                    <a:pt x="25941" y="31982"/>
                    <a:pt x="25941" y="31982"/>
                  </a:cubicBezTo>
                  <a:cubicBezTo>
                    <a:pt x="25941" y="31982"/>
                    <a:pt x="28726" y="20901"/>
                    <a:pt x="29363" y="19767"/>
                  </a:cubicBezTo>
                  <a:cubicBezTo>
                    <a:pt x="29979" y="18594"/>
                    <a:pt x="35748" y="9065"/>
                    <a:pt x="34097" y="7255"/>
                  </a:cubicBezTo>
                  <a:cubicBezTo>
                    <a:pt x="34063" y="7218"/>
                    <a:pt x="34016" y="7200"/>
                    <a:pt x="33957" y="7200"/>
                  </a:cubicBezTo>
                  <a:cubicBezTo>
                    <a:pt x="32704" y="7200"/>
                    <a:pt x="25948" y="15039"/>
                    <a:pt x="24429" y="17261"/>
                  </a:cubicBezTo>
                  <a:cubicBezTo>
                    <a:pt x="22838" y="19549"/>
                    <a:pt x="18521" y="30012"/>
                    <a:pt x="18521" y="30012"/>
                  </a:cubicBezTo>
                  <a:cubicBezTo>
                    <a:pt x="18521" y="30012"/>
                    <a:pt x="21803" y="16386"/>
                    <a:pt x="22599" y="14695"/>
                  </a:cubicBezTo>
                  <a:cubicBezTo>
                    <a:pt x="23395" y="13024"/>
                    <a:pt x="33102" y="2501"/>
                    <a:pt x="29263" y="14"/>
                  </a:cubicBezTo>
                  <a:cubicBezTo>
                    <a:pt x="29249" y="5"/>
                    <a:pt x="29230" y="0"/>
                    <a:pt x="29208" y="0"/>
                  </a:cubicBezTo>
                  <a:close/>
                </a:path>
              </a:pathLst>
            </a:custGeom>
            <a:solidFill>
              <a:srgbClr val="D67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15"/>
            <p:cNvSpPr/>
            <p:nvPr/>
          </p:nvSpPr>
          <p:spPr>
            <a:xfrm>
              <a:off x="103450" y="3741000"/>
              <a:ext cx="85075" cy="578400"/>
            </a:xfrm>
            <a:custGeom>
              <a:rect b="b" l="l" r="r" t="t"/>
              <a:pathLst>
                <a:path extrusionOk="0" h="23136" w="3403">
                  <a:moveTo>
                    <a:pt x="3402" y="0"/>
                  </a:moveTo>
                  <a:lnTo>
                    <a:pt x="3402" y="0"/>
                  </a:lnTo>
                  <a:cubicBezTo>
                    <a:pt x="2845" y="1890"/>
                    <a:pt x="2348" y="3780"/>
                    <a:pt x="1890" y="5690"/>
                  </a:cubicBezTo>
                  <a:cubicBezTo>
                    <a:pt x="1413" y="7580"/>
                    <a:pt x="975" y="9489"/>
                    <a:pt x="597" y="11439"/>
                  </a:cubicBezTo>
                  <a:cubicBezTo>
                    <a:pt x="219" y="13368"/>
                    <a:pt x="1" y="15358"/>
                    <a:pt x="40" y="17327"/>
                  </a:cubicBezTo>
                  <a:cubicBezTo>
                    <a:pt x="40" y="18322"/>
                    <a:pt x="140" y="19316"/>
                    <a:pt x="299" y="20291"/>
                  </a:cubicBezTo>
                  <a:cubicBezTo>
                    <a:pt x="379" y="20749"/>
                    <a:pt x="478" y="21246"/>
                    <a:pt x="597" y="21723"/>
                  </a:cubicBezTo>
                  <a:cubicBezTo>
                    <a:pt x="717" y="22201"/>
                    <a:pt x="876" y="22678"/>
                    <a:pt x="1015" y="23136"/>
                  </a:cubicBezTo>
                  <a:cubicBezTo>
                    <a:pt x="597" y="21226"/>
                    <a:pt x="438" y="19257"/>
                    <a:pt x="478" y="17327"/>
                  </a:cubicBezTo>
                  <a:cubicBezTo>
                    <a:pt x="498" y="16352"/>
                    <a:pt x="558" y="15378"/>
                    <a:pt x="657" y="14423"/>
                  </a:cubicBezTo>
                  <a:cubicBezTo>
                    <a:pt x="757" y="13448"/>
                    <a:pt x="896" y="12493"/>
                    <a:pt x="1075" y="11538"/>
                  </a:cubicBezTo>
                  <a:cubicBezTo>
                    <a:pt x="1413" y="9589"/>
                    <a:pt x="1811" y="7679"/>
                    <a:pt x="2209" y="5769"/>
                  </a:cubicBez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15"/>
            <p:cNvSpPr/>
            <p:nvPr/>
          </p:nvSpPr>
          <p:spPr>
            <a:xfrm>
              <a:off x="2415975" y="3362675"/>
              <a:ext cx="951900" cy="1953850"/>
            </a:xfrm>
            <a:custGeom>
              <a:rect b="b" l="l" r="r" t="t"/>
              <a:pathLst>
                <a:path extrusionOk="0" h="78154" w="38076">
                  <a:moveTo>
                    <a:pt x="8275" y="0"/>
                  </a:moveTo>
                  <a:cubicBezTo>
                    <a:pt x="8251" y="0"/>
                    <a:pt x="8231" y="5"/>
                    <a:pt x="8216" y="15"/>
                  </a:cubicBezTo>
                  <a:cubicBezTo>
                    <a:pt x="4357" y="2502"/>
                    <a:pt x="14085" y="13005"/>
                    <a:pt x="14880" y="14676"/>
                  </a:cubicBezTo>
                  <a:cubicBezTo>
                    <a:pt x="15676" y="16367"/>
                    <a:pt x="18958" y="29993"/>
                    <a:pt x="18958" y="29993"/>
                  </a:cubicBezTo>
                  <a:cubicBezTo>
                    <a:pt x="18958" y="29993"/>
                    <a:pt x="14622" y="19530"/>
                    <a:pt x="13030" y="17242"/>
                  </a:cubicBezTo>
                  <a:cubicBezTo>
                    <a:pt x="11511" y="15039"/>
                    <a:pt x="4754" y="7181"/>
                    <a:pt x="3502" y="7181"/>
                  </a:cubicBezTo>
                  <a:cubicBezTo>
                    <a:pt x="3443" y="7181"/>
                    <a:pt x="3396" y="7199"/>
                    <a:pt x="3362" y="7236"/>
                  </a:cubicBezTo>
                  <a:cubicBezTo>
                    <a:pt x="1711" y="9066"/>
                    <a:pt x="7480" y="18575"/>
                    <a:pt x="8117" y="19749"/>
                  </a:cubicBezTo>
                  <a:cubicBezTo>
                    <a:pt x="8733" y="20902"/>
                    <a:pt x="11518" y="31963"/>
                    <a:pt x="11518" y="31963"/>
                  </a:cubicBezTo>
                  <a:cubicBezTo>
                    <a:pt x="11518" y="31963"/>
                    <a:pt x="7779" y="23389"/>
                    <a:pt x="6565" y="21698"/>
                  </a:cubicBezTo>
                  <a:cubicBezTo>
                    <a:pt x="5346" y="20027"/>
                    <a:pt x="1872" y="15848"/>
                    <a:pt x="928" y="15848"/>
                  </a:cubicBezTo>
                  <a:cubicBezTo>
                    <a:pt x="917" y="15848"/>
                    <a:pt x="906" y="15848"/>
                    <a:pt x="896" y="15850"/>
                  </a:cubicBezTo>
                  <a:cubicBezTo>
                    <a:pt x="1" y="15949"/>
                    <a:pt x="1" y="19311"/>
                    <a:pt x="1691" y="22136"/>
                  </a:cubicBezTo>
                  <a:cubicBezTo>
                    <a:pt x="3382" y="24980"/>
                    <a:pt x="5491" y="31545"/>
                    <a:pt x="6227" y="33753"/>
                  </a:cubicBezTo>
                  <a:cubicBezTo>
                    <a:pt x="6923" y="35961"/>
                    <a:pt x="4357" y="49170"/>
                    <a:pt x="6665" y="55257"/>
                  </a:cubicBezTo>
                  <a:cubicBezTo>
                    <a:pt x="8972" y="61384"/>
                    <a:pt x="13110" y="62518"/>
                    <a:pt x="13110" y="62518"/>
                  </a:cubicBezTo>
                  <a:lnTo>
                    <a:pt x="13906" y="78154"/>
                  </a:lnTo>
                  <a:lnTo>
                    <a:pt x="38075" y="78154"/>
                  </a:lnTo>
                  <a:lnTo>
                    <a:pt x="27870" y="59216"/>
                  </a:lnTo>
                  <a:cubicBezTo>
                    <a:pt x="27870" y="59216"/>
                    <a:pt x="37419" y="38766"/>
                    <a:pt x="37140" y="33753"/>
                  </a:cubicBezTo>
                  <a:cubicBezTo>
                    <a:pt x="36882" y="28735"/>
                    <a:pt x="35300" y="18833"/>
                    <a:pt x="34226" y="18833"/>
                  </a:cubicBezTo>
                  <a:cubicBezTo>
                    <a:pt x="34222" y="18833"/>
                    <a:pt x="34219" y="18833"/>
                    <a:pt x="34216" y="18833"/>
                  </a:cubicBezTo>
                  <a:cubicBezTo>
                    <a:pt x="31530" y="18973"/>
                    <a:pt x="32286" y="26015"/>
                    <a:pt x="32286" y="26015"/>
                  </a:cubicBezTo>
                  <a:cubicBezTo>
                    <a:pt x="32286" y="26015"/>
                    <a:pt x="30237" y="14895"/>
                    <a:pt x="28348" y="11652"/>
                  </a:cubicBezTo>
                  <a:cubicBezTo>
                    <a:pt x="26522" y="8501"/>
                    <a:pt x="20724" y="1321"/>
                    <a:pt x="19238" y="1321"/>
                  </a:cubicBezTo>
                  <a:cubicBezTo>
                    <a:pt x="19186" y="1321"/>
                    <a:pt x="19139" y="1330"/>
                    <a:pt x="19098" y="1348"/>
                  </a:cubicBezTo>
                  <a:cubicBezTo>
                    <a:pt x="17884" y="1905"/>
                    <a:pt x="18779" y="4511"/>
                    <a:pt x="19754" y="6619"/>
                  </a:cubicBezTo>
                  <a:cubicBezTo>
                    <a:pt x="20709" y="8728"/>
                    <a:pt x="23195" y="13264"/>
                    <a:pt x="23653" y="14855"/>
                  </a:cubicBezTo>
                  <a:cubicBezTo>
                    <a:pt x="24091" y="16446"/>
                    <a:pt x="26040" y="27606"/>
                    <a:pt x="26040" y="27606"/>
                  </a:cubicBezTo>
                  <a:cubicBezTo>
                    <a:pt x="26040" y="27606"/>
                    <a:pt x="22678" y="16884"/>
                    <a:pt x="20808" y="13363"/>
                  </a:cubicBezTo>
                  <a:cubicBezTo>
                    <a:pt x="18998" y="9899"/>
                    <a:pt x="9345" y="0"/>
                    <a:pt x="8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15"/>
            <p:cNvSpPr/>
            <p:nvPr/>
          </p:nvSpPr>
          <p:spPr>
            <a:xfrm>
              <a:off x="2439850" y="3345250"/>
              <a:ext cx="935475" cy="1972275"/>
            </a:xfrm>
            <a:custGeom>
              <a:rect b="b" l="l" r="r" t="t"/>
              <a:pathLst>
                <a:path extrusionOk="0" h="78891" w="37419">
                  <a:moveTo>
                    <a:pt x="8255" y="1"/>
                  </a:moveTo>
                  <a:cubicBezTo>
                    <a:pt x="8231" y="1"/>
                    <a:pt x="8211" y="6"/>
                    <a:pt x="8196" y="16"/>
                  </a:cubicBezTo>
                  <a:cubicBezTo>
                    <a:pt x="4337" y="2502"/>
                    <a:pt x="14065" y="13006"/>
                    <a:pt x="14860" y="14677"/>
                  </a:cubicBezTo>
                  <a:cubicBezTo>
                    <a:pt x="15656" y="16368"/>
                    <a:pt x="18938" y="29994"/>
                    <a:pt x="18938" y="29994"/>
                  </a:cubicBezTo>
                  <a:cubicBezTo>
                    <a:pt x="18938" y="29994"/>
                    <a:pt x="14622" y="19530"/>
                    <a:pt x="13030" y="17243"/>
                  </a:cubicBezTo>
                  <a:cubicBezTo>
                    <a:pt x="11511" y="15040"/>
                    <a:pt x="4753" y="7182"/>
                    <a:pt x="3485" y="7182"/>
                  </a:cubicBezTo>
                  <a:cubicBezTo>
                    <a:pt x="3425" y="7182"/>
                    <a:pt x="3377" y="7200"/>
                    <a:pt x="3342" y="7237"/>
                  </a:cubicBezTo>
                  <a:cubicBezTo>
                    <a:pt x="1711" y="9067"/>
                    <a:pt x="7480" y="18576"/>
                    <a:pt x="8097" y="19749"/>
                  </a:cubicBezTo>
                  <a:cubicBezTo>
                    <a:pt x="8713" y="20923"/>
                    <a:pt x="11498" y="31963"/>
                    <a:pt x="11498" y="31963"/>
                  </a:cubicBezTo>
                  <a:cubicBezTo>
                    <a:pt x="11498" y="31963"/>
                    <a:pt x="7778" y="23390"/>
                    <a:pt x="6565" y="21699"/>
                  </a:cubicBezTo>
                  <a:cubicBezTo>
                    <a:pt x="5326" y="20027"/>
                    <a:pt x="1872" y="15849"/>
                    <a:pt x="928" y="15849"/>
                  </a:cubicBezTo>
                  <a:cubicBezTo>
                    <a:pt x="917" y="15849"/>
                    <a:pt x="906" y="15849"/>
                    <a:pt x="896" y="15850"/>
                  </a:cubicBezTo>
                  <a:cubicBezTo>
                    <a:pt x="0" y="15950"/>
                    <a:pt x="0" y="19312"/>
                    <a:pt x="1691" y="22136"/>
                  </a:cubicBezTo>
                  <a:cubicBezTo>
                    <a:pt x="3382" y="24981"/>
                    <a:pt x="5491" y="31546"/>
                    <a:pt x="6207" y="33754"/>
                  </a:cubicBezTo>
                  <a:cubicBezTo>
                    <a:pt x="6903" y="35962"/>
                    <a:pt x="4337" y="49171"/>
                    <a:pt x="6664" y="55258"/>
                  </a:cubicBezTo>
                  <a:cubicBezTo>
                    <a:pt x="8972" y="61385"/>
                    <a:pt x="12155" y="63235"/>
                    <a:pt x="12155" y="63235"/>
                  </a:cubicBezTo>
                  <a:lnTo>
                    <a:pt x="12951" y="78890"/>
                  </a:lnTo>
                  <a:lnTo>
                    <a:pt x="37120" y="78890"/>
                  </a:lnTo>
                  <a:lnTo>
                    <a:pt x="27870" y="59216"/>
                  </a:lnTo>
                  <a:cubicBezTo>
                    <a:pt x="27870" y="59216"/>
                    <a:pt x="37419" y="38767"/>
                    <a:pt x="37140" y="33754"/>
                  </a:cubicBezTo>
                  <a:cubicBezTo>
                    <a:pt x="36862" y="28736"/>
                    <a:pt x="35280" y="18834"/>
                    <a:pt x="34225" y="18834"/>
                  </a:cubicBezTo>
                  <a:cubicBezTo>
                    <a:pt x="34222" y="18834"/>
                    <a:pt x="34219" y="18834"/>
                    <a:pt x="34216" y="18834"/>
                  </a:cubicBezTo>
                  <a:cubicBezTo>
                    <a:pt x="31530" y="18973"/>
                    <a:pt x="32266" y="26016"/>
                    <a:pt x="32266" y="26016"/>
                  </a:cubicBezTo>
                  <a:cubicBezTo>
                    <a:pt x="32266" y="26016"/>
                    <a:pt x="30237" y="14895"/>
                    <a:pt x="28348" y="11653"/>
                  </a:cubicBezTo>
                  <a:cubicBezTo>
                    <a:pt x="26522" y="8501"/>
                    <a:pt x="20724" y="1321"/>
                    <a:pt x="19238" y="1321"/>
                  </a:cubicBezTo>
                  <a:cubicBezTo>
                    <a:pt x="19186" y="1321"/>
                    <a:pt x="19139" y="1330"/>
                    <a:pt x="19097" y="1349"/>
                  </a:cubicBezTo>
                  <a:cubicBezTo>
                    <a:pt x="17864" y="1906"/>
                    <a:pt x="18759" y="4511"/>
                    <a:pt x="19734" y="6620"/>
                  </a:cubicBezTo>
                  <a:cubicBezTo>
                    <a:pt x="20709" y="8729"/>
                    <a:pt x="23195" y="13264"/>
                    <a:pt x="23633" y="14856"/>
                  </a:cubicBezTo>
                  <a:cubicBezTo>
                    <a:pt x="24090" y="16447"/>
                    <a:pt x="26020" y="27607"/>
                    <a:pt x="26020" y="27607"/>
                  </a:cubicBezTo>
                  <a:cubicBezTo>
                    <a:pt x="26020" y="27607"/>
                    <a:pt x="22678" y="16885"/>
                    <a:pt x="20808" y="13364"/>
                  </a:cubicBezTo>
                  <a:cubicBezTo>
                    <a:pt x="18979" y="9900"/>
                    <a:pt x="9325" y="1"/>
                    <a:pt x="8255" y="1"/>
                  </a:cubicBezTo>
                  <a:close/>
                </a:path>
              </a:pathLst>
            </a:custGeom>
            <a:solidFill>
              <a:srgbClr val="D677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15"/>
            <p:cNvSpPr/>
            <p:nvPr/>
          </p:nvSpPr>
          <p:spPr>
            <a:xfrm>
              <a:off x="3186825" y="3741000"/>
              <a:ext cx="86050" cy="578400"/>
            </a:xfrm>
            <a:custGeom>
              <a:rect b="b" l="l" r="r" t="t"/>
              <a:pathLst>
                <a:path extrusionOk="0" h="23136" w="3442">
                  <a:moveTo>
                    <a:pt x="0" y="0"/>
                  </a:moveTo>
                  <a:lnTo>
                    <a:pt x="1214" y="5749"/>
                  </a:lnTo>
                  <a:cubicBezTo>
                    <a:pt x="1612" y="7679"/>
                    <a:pt x="2009" y="9609"/>
                    <a:pt x="2367" y="11538"/>
                  </a:cubicBezTo>
                  <a:cubicBezTo>
                    <a:pt x="2547" y="12493"/>
                    <a:pt x="2686" y="13448"/>
                    <a:pt x="2785" y="14423"/>
                  </a:cubicBezTo>
                  <a:cubicBezTo>
                    <a:pt x="2885" y="15378"/>
                    <a:pt x="2944" y="16352"/>
                    <a:pt x="2964" y="17327"/>
                  </a:cubicBezTo>
                  <a:cubicBezTo>
                    <a:pt x="2984" y="19257"/>
                    <a:pt x="2845" y="21226"/>
                    <a:pt x="2407" y="23136"/>
                  </a:cubicBezTo>
                  <a:cubicBezTo>
                    <a:pt x="2586" y="22678"/>
                    <a:pt x="2706" y="22201"/>
                    <a:pt x="2845" y="21723"/>
                  </a:cubicBezTo>
                  <a:cubicBezTo>
                    <a:pt x="2964" y="21246"/>
                    <a:pt x="3064" y="20788"/>
                    <a:pt x="3143" y="20291"/>
                  </a:cubicBezTo>
                  <a:cubicBezTo>
                    <a:pt x="3283" y="19316"/>
                    <a:pt x="3362" y="18322"/>
                    <a:pt x="3382" y="17327"/>
                  </a:cubicBezTo>
                  <a:cubicBezTo>
                    <a:pt x="3442" y="15358"/>
                    <a:pt x="3203" y="13368"/>
                    <a:pt x="2845" y="11439"/>
                  </a:cubicBezTo>
                  <a:cubicBezTo>
                    <a:pt x="2467" y="9509"/>
                    <a:pt x="2009" y="7599"/>
                    <a:pt x="1552" y="5690"/>
                  </a:cubicBezTo>
                  <a:cubicBezTo>
                    <a:pt x="1074" y="3780"/>
                    <a:pt x="557" y="189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15"/>
            <p:cNvSpPr/>
            <p:nvPr/>
          </p:nvSpPr>
          <p:spPr>
            <a:xfrm>
              <a:off x="1545175" y="3112875"/>
              <a:ext cx="285475" cy="1988800"/>
            </a:xfrm>
            <a:custGeom>
              <a:rect b="b" l="l" r="r" t="t"/>
              <a:pathLst>
                <a:path extrusionOk="0" h="79552" w="11419">
                  <a:moveTo>
                    <a:pt x="0" y="1"/>
                  </a:moveTo>
                  <a:lnTo>
                    <a:pt x="0" y="79552"/>
                  </a:lnTo>
                  <a:lnTo>
                    <a:pt x="11419" y="79552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15"/>
            <p:cNvSpPr/>
            <p:nvPr/>
          </p:nvSpPr>
          <p:spPr>
            <a:xfrm>
              <a:off x="1545175" y="3112875"/>
              <a:ext cx="285475" cy="1988800"/>
            </a:xfrm>
            <a:custGeom>
              <a:rect b="b" l="l" r="r" t="t"/>
              <a:pathLst>
                <a:path extrusionOk="0" h="79552" w="11419">
                  <a:moveTo>
                    <a:pt x="0" y="1"/>
                  </a:moveTo>
                  <a:lnTo>
                    <a:pt x="0" y="79552"/>
                  </a:lnTo>
                  <a:lnTo>
                    <a:pt x="11419" y="79552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rgbClr val="000000">
                <a:alpha val="1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15"/>
            <p:cNvSpPr/>
            <p:nvPr/>
          </p:nvSpPr>
          <p:spPr>
            <a:xfrm>
              <a:off x="1545175" y="4820675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1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15"/>
            <p:cNvSpPr/>
            <p:nvPr/>
          </p:nvSpPr>
          <p:spPr>
            <a:xfrm>
              <a:off x="1545175" y="3217325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0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15"/>
            <p:cNvSpPr/>
            <p:nvPr/>
          </p:nvSpPr>
          <p:spPr>
            <a:xfrm>
              <a:off x="1545175" y="4947500"/>
              <a:ext cx="285475" cy="72125"/>
            </a:xfrm>
            <a:custGeom>
              <a:rect b="b" l="l" r="r" t="t"/>
              <a:pathLst>
                <a:path extrusionOk="0" h="2885" w="11419">
                  <a:moveTo>
                    <a:pt x="0" y="0"/>
                  </a:moveTo>
                  <a:lnTo>
                    <a:pt x="0" y="2885"/>
                  </a:lnTo>
                  <a:lnTo>
                    <a:pt x="11419" y="2885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15"/>
            <p:cNvSpPr/>
            <p:nvPr/>
          </p:nvSpPr>
          <p:spPr>
            <a:xfrm>
              <a:off x="1603350" y="3371000"/>
              <a:ext cx="161175" cy="1376100"/>
            </a:xfrm>
            <a:custGeom>
              <a:rect b="b" l="l" r="r" t="t"/>
              <a:pathLst>
                <a:path extrusionOk="0" h="55044" w="6447">
                  <a:moveTo>
                    <a:pt x="2865" y="0"/>
                  </a:moveTo>
                  <a:cubicBezTo>
                    <a:pt x="2865" y="1592"/>
                    <a:pt x="1572" y="2865"/>
                    <a:pt x="1" y="2865"/>
                  </a:cubicBezTo>
                  <a:lnTo>
                    <a:pt x="1" y="52199"/>
                  </a:lnTo>
                  <a:cubicBezTo>
                    <a:pt x="1572" y="52199"/>
                    <a:pt x="2865" y="53452"/>
                    <a:pt x="2865" y="55043"/>
                  </a:cubicBezTo>
                  <a:lnTo>
                    <a:pt x="3582" y="55043"/>
                  </a:lnTo>
                  <a:cubicBezTo>
                    <a:pt x="3582" y="53492"/>
                    <a:pt x="4855" y="52199"/>
                    <a:pt x="6446" y="52199"/>
                  </a:cubicBezTo>
                  <a:lnTo>
                    <a:pt x="6446" y="2865"/>
                  </a:lnTo>
                  <a:cubicBezTo>
                    <a:pt x="4875" y="2865"/>
                    <a:pt x="3582" y="1592"/>
                    <a:pt x="3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15"/>
            <p:cNvSpPr/>
            <p:nvPr/>
          </p:nvSpPr>
          <p:spPr>
            <a:xfrm>
              <a:off x="1647125" y="3491350"/>
              <a:ext cx="10975" cy="1146350"/>
            </a:xfrm>
            <a:custGeom>
              <a:rect b="b" l="l" r="r" t="t"/>
              <a:pathLst>
                <a:path extrusionOk="0" h="45854" w="439">
                  <a:moveTo>
                    <a:pt x="219" y="0"/>
                  </a:moveTo>
                  <a:cubicBezTo>
                    <a:pt x="100" y="0"/>
                    <a:pt x="0" y="100"/>
                    <a:pt x="0" y="219"/>
                  </a:cubicBezTo>
                  <a:lnTo>
                    <a:pt x="0" y="45634"/>
                  </a:lnTo>
                  <a:cubicBezTo>
                    <a:pt x="0" y="45754"/>
                    <a:pt x="100" y="45853"/>
                    <a:pt x="219" y="45853"/>
                  </a:cubicBezTo>
                  <a:cubicBezTo>
                    <a:pt x="339" y="45853"/>
                    <a:pt x="438" y="45754"/>
                    <a:pt x="438" y="45634"/>
                  </a:cubicBezTo>
                  <a:lnTo>
                    <a:pt x="438" y="219"/>
                  </a:lnTo>
                  <a:cubicBezTo>
                    <a:pt x="438" y="100"/>
                    <a:pt x="33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15"/>
            <p:cNvSpPr/>
            <p:nvPr/>
          </p:nvSpPr>
          <p:spPr>
            <a:xfrm>
              <a:off x="1676475" y="3491350"/>
              <a:ext cx="10950" cy="1146350"/>
            </a:xfrm>
            <a:custGeom>
              <a:rect b="b" l="l" r="r" t="t"/>
              <a:pathLst>
                <a:path extrusionOk="0" h="45854" w="438">
                  <a:moveTo>
                    <a:pt x="219" y="0"/>
                  </a:moveTo>
                  <a:cubicBezTo>
                    <a:pt x="100" y="0"/>
                    <a:pt x="0" y="100"/>
                    <a:pt x="0" y="219"/>
                  </a:cubicBezTo>
                  <a:lnTo>
                    <a:pt x="0" y="45634"/>
                  </a:lnTo>
                  <a:cubicBezTo>
                    <a:pt x="0" y="45754"/>
                    <a:pt x="100" y="45853"/>
                    <a:pt x="219" y="45853"/>
                  </a:cubicBezTo>
                  <a:cubicBezTo>
                    <a:pt x="338" y="45853"/>
                    <a:pt x="438" y="45754"/>
                    <a:pt x="438" y="45634"/>
                  </a:cubicBezTo>
                  <a:lnTo>
                    <a:pt x="438" y="219"/>
                  </a:lnTo>
                  <a:cubicBezTo>
                    <a:pt x="438" y="100"/>
                    <a:pt x="338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15"/>
            <p:cNvSpPr/>
            <p:nvPr/>
          </p:nvSpPr>
          <p:spPr>
            <a:xfrm>
              <a:off x="1705300" y="3491350"/>
              <a:ext cx="11475" cy="1146350"/>
            </a:xfrm>
            <a:custGeom>
              <a:rect b="b" l="l" r="r" t="t"/>
              <a:pathLst>
                <a:path extrusionOk="0" h="45854" w="459">
                  <a:moveTo>
                    <a:pt x="220" y="0"/>
                  </a:moveTo>
                  <a:cubicBezTo>
                    <a:pt x="100" y="0"/>
                    <a:pt x="1" y="100"/>
                    <a:pt x="1" y="219"/>
                  </a:cubicBezTo>
                  <a:lnTo>
                    <a:pt x="1" y="45634"/>
                  </a:lnTo>
                  <a:cubicBezTo>
                    <a:pt x="1" y="45754"/>
                    <a:pt x="100" y="45853"/>
                    <a:pt x="220" y="45853"/>
                  </a:cubicBezTo>
                  <a:cubicBezTo>
                    <a:pt x="359" y="45853"/>
                    <a:pt x="458" y="45754"/>
                    <a:pt x="458" y="45634"/>
                  </a:cubicBezTo>
                  <a:lnTo>
                    <a:pt x="458" y="219"/>
                  </a:lnTo>
                  <a:cubicBezTo>
                    <a:pt x="458" y="100"/>
                    <a:pt x="359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8" name="Google Shape;3998;p115"/>
          <p:cNvGrpSpPr/>
          <p:nvPr/>
        </p:nvGrpSpPr>
        <p:grpSpPr>
          <a:xfrm flipH="1" rot="899875">
            <a:off x="2009275" y="4254116"/>
            <a:ext cx="654823" cy="987626"/>
            <a:chOff x="5185050" y="2463125"/>
            <a:chExt cx="751475" cy="1133400"/>
          </a:xfrm>
        </p:grpSpPr>
        <p:sp>
          <p:nvSpPr>
            <p:cNvPr id="3999" name="Google Shape;3999;p115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15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1" name="Google Shape;4001;p115"/>
          <p:cNvGrpSpPr/>
          <p:nvPr/>
        </p:nvGrpSpPr>
        <p:grpSpPr>
          <a:xfrm rot="-899875">
            <a:off x="836202" y="4254116"/>
            <a:ext cx="654823" cy="987626"/>
            <a:chOff x="5185050" y="2463125"/>
            <a:chExt cx="751475" cy="1133400"/>
          </a:xfrm>
        </p:grpSpPr>
        <p:sp>
          <p:nvSpPr>
            <p:cNvPr id="4002" name="Google Shape;4002;p115"/>
            <p:cNvSpPr/>
            <p:nvPr/>
          </p:nvSpPr>
          <p:spPr>
            <a:xfrm>
              <a:off x="5185050" y="2463125"/>
              <a:ext cx="751475" cy="1067250"/>
            </a:xfrm>
            <a:custGeom>
              <a:rect b="b" l="l" r="r" t="t"/>
              <a:pathLst>
                <a:path extrusionOk="0" h="42690" w="30059">
                  <a:moveTo>
                    <a:pt x="1831" y="0"/>
                  </a:moveTo>
                  <a:lnTo>
                    <a:pt x="1831" y="0"/>
                  </a:lnTo>
                  <a:cubicBezTo>
                    <a:pt x="2368" y="2188"/>
                    <a:pt x="1194" y="4476"/>
                    <a:pt x="697" y="6764"/>
                  </a:cubicBezTo>
                  <a:cubicBezTo>
                    <a:pt x="239" y="9071"/>
                    <a:pt x="1" y="11538"/>
                    <a:pt x="1393" y="13428"/>
                  </a:cubicBezTo>
                  <a:cubicBezTo>
                    <a:pt x="2845" y="15357"/>
                    <a:pt x="5809" y="16412"/>
                    <a:pt x="6904" y="18500"/>
                  </a:cubicBezTo>
                  <a:cubicBezTo>
                    <a:pt x="8236" y="21066"/>
                    <a:pt x="6347" y="24448"/>
                    <a:pt x="8018" y="26855"/>
                  </a:cubicBezTo>
                  <a:cubicBezTo>
                    <a:pt x="9589" y="29143"/>
                    <a:pt x="13826" y="29779"/>
                    <a:pt x="15060" y="32206"/>
                  </a:cubicBezTo>
                  <a:cubicBezTo>
                    <a:pt x="15875" y="33838"/>
                    <a:pt x="15060" y="35887"/>
                    <a:pt x="15597" y="37617"/>
                  </a:cubicBezTo>
                  <a:cubicBezTo>
                    <a:pt x="15696" y="37975"/>
                    <a:pt x="15875" y="38313"/>
                    <a:pt x="16174" y="38592"/>
                  </a:cubicBezTo>
                  <a:cubicBezTo>
                    <a:pt x="16611" y="38970"/>
                    <a:pt x="17268" y="39129"/>
                    <a:pt x="17904" y="39288"/>
                  </a:cubicBezTo>
                  <a:cubicBezTo>
                    <a:pt x="20470" y="39925"/>
                    <a:pt x="23295" y="40720"/>
                    <a:pt x="24051" y="42690"/>
                  </a:cubicBezTo>
                  <a:cubicBezTo>
                    <a:pt x="25503" y="40621"/>
                    <a:pt x="26975" y="38592"/>
                    <a:pt x="28408" y="36523"/>
                  </a:cubicBezTo>
                  <a:cubicBezTo>
                    <a:pt x="29004" y="35648"/>
                    <a:pt x="29621" y="34792"/>
                    <a:pt x="29800" y="33838"/>
                  </a:cubicBezTo>
                  <a:cubicBezTo>
                    <a:pt x="30059" y="32425"/>
                    <a:pt x="29183" y="31132"/>
                    <a:pt x="28487" y="29879"/>
                  </a:cubicBezTo>
                  <a:cubicBezTo>
                    <a:pt x="27711" y="28526"/>
                    <a:pt x="27075" y="26975"/>
                    <a:pt x="27473" y="25403"/>
                  </a:cubicBezTo>
                  <a:cubicBezTo>
                    <a:pt x="27731" y="24249"/>
                    <a:pt x="28567" y="23076"/>
                    <a:pt x="28388" y="21922"/>
                  </a:cubicBezTo>
                  <a:cubicBezTo>
                    <a:pt x="28288" y="21265"/>
                    <a:pt x="27831" y="20689"/>
                    <a:pt x="27373" y="20171"/>
                  </a:cubicBezTo>
                  <a:cubicBezTo>
                    <a:pt x="26199" y="18898"/>
                    <a:pt x="24747" y="17784"/>
                    <a:pt x="23096" y="16889"/>
                  </a:cubicBezTo>
                  <a:cubicBezTo>
                    <a:pt x="21346" y="15934"/>
                    <a:pt x="19277" y="15138"/>
                    <a:pt x="18481" y="13607"/>
                  </a:cubicBezTo>
                  <a:cubicBezTo>
                    <a:pt x="17924" y="12453"/>
                    <a:pt x="18163" y="11080"/>
                    <a:pt x="17944" y="9847"/>
                  </a:cubicBezTo>
                  <a:cubicBezTo>
                    <a:pt x="17347" y="6465"/>
                    <a:pt x="13369" y="4277"/>
                    <a:pt x="9191" y="3203"/>
                  </a:cubicBezTo>
                  <a:cubicBezTo>
                    <a:pt x="6406" y="2507"/>
                    <a:pt x="3144" y="1989"/>
                    <a:pt x="1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15"/>
            <p:cNvSpPr/>
            <p:nvPr/>
          </p:nvSpPr>
          <p:spPr>
            <a:xfrm>
              <a:off x="5320825" y="2577500"/>
              <a:ext cx="502800" cy="1019025"/>
            </a:xfrm>
            <a:custGeom>
              <a:rect b="b" l="l" r="r" t="t"/>
              <a:pathLst>
                <a:path extrusionOk="0" h="40761" w="20112">
                  <a:moveTo>
                    <a:pt x="0" y="0"/>
                  </a:moveTo>
                  <a:lnTo>
                    <a:pt x="0" y="0"/>
                  </a:lnTo>
                  <a:cubicBezTo>
                    <a:pt x="10225" y="11240"/>
                    <a:pt x="17208" y="25582"/>
                    <a:pt x="18859" y="40761"/>
                  </a:cubicBezTo>
                  <a:lnTo>
                    <a:pt x="20112" y="40601"/>
                  </a:lnTo>
                  <a:cubicBezTo>
                    <a:pt x="18063" y="25304"/>
                    <a:pt x="10623" y="110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115"/>
          <p:cNvSpPr txBox="1"/>
          <p:nvPr>
            <p:ph idx="12" type="sldNum"/>
          </p:nvPr>
        </p:nvSpPr>
        <p:spPr>
          <a:xfrm>
            <a:off x="8595309" y="145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Solutions</a:t>
            </a:r>
            <a:endParaRPr/>
          </a:p>
        </p:txBody>
      </p:sp>
      <p:sp>
        <p:nvSpPr>
          <p:cNvPr id="2948" name="Google Shape;2948;p40"/>
          <p:cNvSpPr txBox="1"/>
          <p:nvPr>
            <p:ph idx="7" type="title"/>
          </p:nvPr>
        </p:nvSpPr>
        <p:spPr>
          <a:xfrm>
            <a:off x="720000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9" name="Google Shape;2949;p40"/>
          <p:cNvSpPr txBox="1"/>
          <p:nvPr>
            <p:ph idx="9" type="title"/>
          </p:nvPr>
        </p:nvSpPr>
        <p:spPr>
          <a:xfrm>
            <a:off x="3489925" y="1332025"/>
            <a:ext cx="786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50" name="Google Shape;2950;p40"/>
          <p:cNvSpPr txBox="1"/>
          <p:nvPr>
            <p:ph idx="16" type="subTitle"/>
          </p:nvPr>
        </p:nvSpPr>
        <p:spPr>
          <a:xfrm>
            <a:off x="720000" y="2182125"/>
            <a:ext cx="3844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Disagreements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 lack of trust</a:t>
            </a:r>
            <a:endParaRPr b="0"/>
          </a:p>
        </p:txBody>
      </p:sp>
      <p:sp>
        <p:nvSpPr>
          <p:cNvPr id="2951" name="Google Shape;2951;p40"/>
          <p:cNvSpPr txBox="1"/>
          <p:nvPr>
            <p:ph idx="18" type="subTitle"/>
          </p:nvPr>
        </p:nvSpPr>
        <p:spPr>
          <a:xfrm>
            <a:off x="3489925" y="2179725"/>
            <a:ext cx="32622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Commits and branches Policies</a:t>
            </a:r>
            <a:endParaRPr/>
          </a:p>
        </p:txBody>
      </p:sp>
      <p:pic>
        <p:nvPicPr>
          <p:cNvPr id="2952" name="Google Shape;29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424" y="2816913"/>
            <a:ext cx="1957400" cy="195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00" y="2816925"/>
            <a:ext cx="1957400" cy="1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00" y="2816925"/>
            <a:ext cx="1957400" cy="19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ding Comprehension Strategies Lesson - Language Arts - 6th Grade by Slidesgo">
  <a:themeElements>
    <a:clrScheme name="Simple Light">
      <a:dk1>
        <a:srgbClr val="250902"/>
      </a:dk1>
      <a:lt1>
        <a:srgbClr val="FDFAF1"/>
      </a:lt1>
      <a:dk2>
        <a:srgbClr val="FCEDD6"/>
      </a:dk2>
      <a:lt2>
        <a:srgbClr val="98B2FF"/>
      </a:lt2>
      <a:accent1>
        <a:srgbClr val="F56B6B"/>
      </a:accent1>
      <a:accent2>
        <a:srgbClr val="EFCA63"/>
      </a:accent2>
      <a:accent3>
        <a:srgbClr val="549691"/>
      </a:accent3>
      <a:accent4>
        <a:srgbClr val="AC4B10"/>
      </a:accent4>
      <a:accent5>
        <a:srgbClr val="FFFFFF"/>
      </a:accent5>
      <a:accent6>
        <a:srgbClr val="FFFFFF"/>
      </a:accent6>
      <a:hlink>
        <a:srgbClr val="25090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